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notesSlides/notesSlide12.xml" ContentType="application/vnd.openxmlformats-officedocument.presentationml.notesSlide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notesSlides/notesSlide13.xml" ContentType="application/vnd.openxmlformats-officedocument.presentationml.notesSlide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notesSlides/notesSlide14.xml" ContentType="application/vnd.openxmlformats-officedocument.presentationml.notesSlide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notesSlides/notesSlide15.xml" ContentType="application/vnd.openxmlformats-officedocument.presentationml.notesSlide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notesSlides/notesSlide16.xml" ContentType="application/vnd.openxmlformats-officedocument.presentationml.notesSlide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notesSlides/notesSlide17.xml" ContentType="application/vnd.openxmlformats-officedocument.presentationml.notesSlide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70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61" r:id="rId20"/>
    <p:sldId id="262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ndara" panose="020E0502030303020204" pitchFamily="34" charset="0"/>
      <p:regular r:id="rId27"/>
      <p:bold r:id="rId28"/>
      <p:italic r:id="rId29"/>
      <p:boldItalic r:id="rId30"/>
    </p:embeddedFont>
    <p:embeddedFont>
      <p:font typeface="Corbel" panose="020B0503020204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jO4cZSmuOvsU0F1O8Z0nrhYMLQ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9764DF-084E-0744-986C-A86A65706FFA}" v="95" dt="2023-05-28T11:10:58.2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07"/>
    <p:restoredTop sz="94719"/>
  </p:normalViewPr>
  <p:slideViewPr>
    <p:cSldViewPr snapToGrid="0">
      <p:cViewPr>
        <p:scale>
          <a:sx n="141" d="100"/>
          <a:sy n="141" d="100"/>
        </p:scale>
        <p:origin x="5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ket Chhabra" userId="598e0514-bef3-4e71-b6aa-f2edd6441cff" providerId="ADAL" clId="{F19764DF-084E-0744-986C-A86A65706FFA}"/>
    <pc:docChg chg="undo custSel addSld delSld modSld sldOrd">
      <pc:chgData name="Aniket Chhabra" userId="598e0514-bef3-4e71-b6aa-f2edd6441cff" providerId="ADAL" clId="{F19764DF-084E-0744-986C-A86A65706FFA}" dt="2023-05-28T11:11:51.336" v="1056" actId="9405"/>
      <pc:docMkLst>
        <pc:docMk/>
      </pc:docMkLst>
      <pc:sldChg chg="modSp mod">
        <pc:chgData name="Aniket Chhabra" userId="598e0514-bef3-4e71-b6aa-f2edd6441cff" providerId="ADAL" clId="{F19764DF-084E-0744-986C-A86A65706FFA}" dt="2023-05-25T14:50:32.503" v="522" actId="20577"/>
        <pc:sldMkLst>
          <pc:docMk/>
          <pc:sldMk cId="0" sldId="256"/>
        </pc:sldMkLst>
        <pc:spChg chg="mod">
          <ac:chgData name="Aniket Chhabra" userId="598e0514-bef3-4e71-b6aa-f2edd6441cff" providerId="ADAL" clId="{F19764DF-084E-0744-986C-A86A65706FFA}" dt="2023-05-25T14:50:32.503" v="522" actId="20577"/>
          <ac:spMkLst>
            <pc:docMk/>
            <pc:sldMk cId="0" sldId="256"/>
            <ac:spMk id="48" creationId="{00000000-0000-0000-0000-000000000000}"/>
          </ac:spMkLst>
        </pc:spChg>
      </pc:sldChg>
      <pc:sldChg chg="modSp mod">
        <pc:chgData name="Aniket Chhabra" userId="598e0514-bef3-4e71-b6aa-f2edd6441cff" providerId="ADAL" clId="{F19764DF-084E-0744-986C-A86A65706FFA}" dt="2023-05-25T14:50:04.224" v="460" actId="20577"/>
        <pc:sldMkLst>
          <pc:docMk/>
          <pc:sldMk cId="0" sldId="257"/>
        </pc:sldMkLst>
        <pc:spChg chg="mod">
          <ac:chgData name="Aniket Chhabra" userId="598e0514-bef3-4e71-b6aa-f2edd6441cff" providerId="ADAL" clId="{F19764DF-084E-0744-986C-A86A65706FFA}" dt="2023-05-25T14:50:04.224" v="460" actId="20577"/>
          <ac:spMkLst>
            <pc:docMk/>
            <pc:sldMk cId="0" sldId="257"/>
            <ac:spMk id="53" creationId="{00000000-0000-0000-0000-000000000000}"/>
          </ac:spMkLst>
        </pc:spChg>
      </pc:sldChg>
      <pc:sldChg chg="addSp delSp modSp mod">
        <pc:chgData name="Aniket Chhabra" userId="598e0514-bef3-4e71-b6aa-f2edd6441cff" providerId="ADAL" clId="{F19764DF-084E-0744-986C-A86A65706FFA}" dt="2023-05-25T11:11:37.119" v="267" actId="1076"/>
        <pc:sldMkLst>
          <pc:docMk/>
          <pc:sldMk cId="0" sldId="258"/>
        </pc:sldMkLst>
        <pc:spChg chg="mod">
          <ac:chgData name="Aniket Chhabra" userId="598e0514-bef3-4e71-b6aa-f2edd6441cff" providerId="ADAL" clId="{F19764DF-084E-0744-986C-A86A65706FFA}" dt="2023-05-25T11:11:37.119" v="267" actId="1076"/>
          <ac:spMkLst>
            <pc:docMk/>
            <pc:sldMk cId="0" sldId="258"/>
            <ac:spMk id="59" creationId="{00000000-0000-0000-0000-000000000000}"/>
          </ac:spMkLst>
        </pc:spChg>
        <pc:spChg chg="del">
          <ac:chgData name="Aniket Chhabra" userId="598e0514-bef3-4e71-b6aa-f2edd6441cff" providerId="ADAL" clId="{F19764DF-084E-0744-986C-A86A65706FFA}" dt="2023-05-25T11:11:35.201" v="266" actId="478"/>
          <ac:spMkLst>
            <pc:docMk/>
            <pc:sldMk cId="0" sldId="258"/>
            <ac:spMk id="60" creationId="{00000000-0000-0000-0000-000000000000}"/>
          </ac:spMkLst>
        </pc:spChg>
        <pc:picChg chg="add del mod">
          <ac:chgData name="Aniket Chhabra" userId="598e0514-bef3-4e71-b6aa-f2edd6441cff" providerId="ADAL" clId="{F19764DF-084E-0744-986C-A86A65706FFA}" dt="2023-05-25T10:53:01.205" v="7" actId="478"/>
          <ac:picMkLst>
            <pc:docMk/>
            <pc:sldMk cId="0" sldId="258"/>
            <ac:picMk id="2" creationId="{15CE07A3-881B-B107-8944-E1DB22912ECA}"/>
          </ac:picMkLst>
        </pc:picChg>
      </pc:sldChg>
      <pc:sldChg chg="del">
        <pc:chgData name="Aniket Chhabra" userId="598e0514-bef3-4e71-b6aa-f2edd6441cff" providerId="ADAL" clId="{F19764DF-084E-0744-986C-A86A65706FFA}" dt="2023-05-25T14:49:26.278" v="371" actId="2696"/>
        <pc:sldMkLst>
          <pc:docMk/>
          <pc:sldMk cId="0" sldId="259"/>
        </pc:sldMkLst>
      </pc:sldChg>
      <pc:sldChg chg="del">
        <pc:chgData name="Aniket Chhabra" userId="598e0514-bef3-4e71-b6aa-f2edd6441cff" providerId="ADAL" clId="{F19764DF-084E-0744-986C-A86A65706FFA}" dt="2023-05-25T14:49:26.283" v="372" actId="2696"/>
        <pc:sldMkLst>
          <pc:docMk/>
          <pc:sldMk cId="0" sldId="260"/>
        </pc:sldMkLst>
      </pc:sldChg>
      <pc:sldChg chg="addSp delSp modSp mod">
        <pc:chgData name="Aniket Chhabra" userId="598e0514-bef3-4e71-b6aa-f2edd6441cff" providerId="ADAL" clId="{F19764DF-084E-0744-986C-A86A65706FFA}" dt="2023-05-25T10:54:23.044" v="40" actId="21"/>
        <pc:sldMkLst>
          <pc:docMk/>
          <pc:sldMk cId="0" sldId="261"/>
        </pc:sldMkLst>
        <pc:picChg chg="add del mod">
          <ac:chgData name="Aniket Chhabra" userId="598e0514-bef3-4e71-b6aa-f2edd6441cff" providerId="ADAL" clId="{F19764DF-084E-0744-986C-A86A65706FFA}" dt="2023-05-25T10:54:23.044" v="40" actId="21"/>
          <ac:picMkLst>
            <pc:docMk/>
            <pc:sldMk cId="0" sldId="261"/>
            <ac:picMk id="2" creationId="{A074D5C7-72B6-E38D-BB50-888DFE4CEA39}"/>
          </ac:picMkLst>
        </pc:picChg>
      </pc:sldChg>
      <pc:sldChg chg="delSp modSp add mod">
        <pc:chgData name="Aniket Chhabra" userId="598e0514-bef3-4e71-b6aa-f2edd6441cff" providerId="ADAL" clId="{F19764DF-084E-0744-986C-A86A65706FFA}" dt="2023-05-25T10:53:16.090" v="29" actId="1076"/>
        <pc:sldMkLst>
          <pc:docMk/>
          <pc:sldMk cId="3671428588" sldId="263"/>
        </pc:sldMkLst>
        <pc:spChg chg="del">
          <ac:chgData name="Aniket Chhabra" userId="598e0514-bef3-4e71-b6aa-f2edd6441cff" providerId="ADAL" clId="{F19764DF-084E-0744-986C-A86A65706FFA}" dt="2023-05-25T10:52:52.594" v="3" actId="478"/>
          <ac:spMkLst>
            <pc:docMk/>
            <pc:sldMk cId="3671428588" sldId="263"/>
            <ac:spMk id="59" creationId="{00000000-0000-0000-0000-000000000000}"/>
          </ac:spMkLst>
        </pc:spChg>
        <pc:picChg chg="mod">
          <ac:chgData name="Aniket Chhabra" userId="598e0514-bef3-4e71-b6aa-f2edd6441cff" providerId="ADAL" clId="{F19764DF-084E-0744-986C-A86A65706FFA}" dt="2023-05-25T10:53:16.090" v="29" actId="1076"/>
          <ac:picMkLst>
            <pc:docMk/>
            <pc:sldMk cId="3671428588" sldId="263"/>
            <ac:picMk id="2" creationId="{15CE07A3-881B-B107-8944-E1DB22912ECA}"/>
          </ac:picMkLst>
        </pc:picChg>
      </pc:sldChg>
      <pc:sldChg chg="addSp delSp modSp add mod">
        <pc:chgData name="Aniket Chhabra" userId="598e0514-bef3-4e71-b6aa-f2edd6441cff" providerId="ADAL" clId="{F19764DF-084E-0744-986C-A86A65706FFA}" dt="2023-05-25T10:54:31.415" v="44" actId="1076"/>
        <pc:sldMkLst>
          <pc:docMk/>
          <pc:sldMk cId="1037324294" sldId="264"/>
        </pc:sldMkLst>
        <pc:picChg chg="del">
          <ac:chgData name="Aniket Chhabra" userId="598e0514-bef3-4e71-b6aa-f2edd6441cff" providerId="ADAL" clId="{F19764DF-084E-0744-986C-A86A65706FFA}" dt="2023-05-25T10:54:12.674" v="39" actId="478"/>
          <ac:picMkLst>
            <pc:docMk/>
            <pc:sldMk cId="1037324294" sldId="264"/>
            <ac:picMk id="2" creationId="{15CE07A3-881B-B107-8944-E1DB22912ECA}"/>
          </ac:picMkLst>
        </pc:picChg>
        <pc:picChg chg="add mod">
          <ac:chgData name="Aniket Chhabra" userId="598e0514-bef3-4e71-b6aa-f2edd6441cff" providerId="ADAL" clId="{F19764DF-084E-0744-986C-A86A65706FFA}" dt="2023-05-25T10:54:31.415" v="44" actId="1076"/>
          <ac:picMkLst>
            <pc:docMk/>
            <pc:sldMk cId="1037324294" sldId="264"/>
            <ac:picMk id="3" creationId="{6A217097-9149-1B91-7E37-76A78469C47E}"/>
          </ac:picMkLst>
        </pc:picChg>
      </pc:sldChg>
      <pc:sldChg chg="addSp delSp modSp add mod">
        <pc:chgData name="Aniket Chhabra" userId="598e0514-bef3-4e71-b6aa-f2edd6441cff" providerId="ADAL" clId="{F19764DF-084E-0744-986C-A86A65706FFA}" dt="2023-05-25T10:58:07.902" v="48" actId="14100"/>
        <pc:sldMkLst>
          <pc:docMk/>
          <pc:sldMk cId="3136125658" sldId="265"/>
        </pc:sldMkLst>
        <pc:picChg chg="del">
          <ac:chgData name="Aniket Chhabra" userId="598e0514-bef3-4e71-b6aa-f2edd6441cff" providerId="ADAL" clId="{F19764DF-084E-0744-986C-A86A65706FFA}" dt="2023-05-25T10:58:03.300" v="45" actId="478"/>
          <ac:picMkLst>
            <pc:docMk/>
            <pc:sldMk cId="3136125658" sldId="265"/>
            <ac:picMk id="2" creationId="{15CE07A3-881B-B107-8944-E1DB22912ECA}"/>
          </ac:picMkLst>
        </pc:picChg>
        <pc:picChg chg="add mod">
          <ac:chgData name="Aniket Chhabra" userId="598e0514-bef3-4e71-b6aa-f2edd6441cff" providerId="ADAL" clId="{F19764DF-084E-0744-986C-A86A65706FFA}" dt="2023-05-25T10:58:07.902" v="48" actId="14100"/>
          <ac:picMkLst>
            <pc:docMk/>
            <pc:sldMk cId="3136125658" sldId="265"/>
            <ac:picMk id="3" creationId="{36D51BD4-7D0A-E643-18A2-0E0F8C5338CD}"/>
          </ac:picMkLst>
        </pc:picChg>
      </pc:sldChg>
      <pc:sldChg chg="addSp delSp modSp add mod">
        <pc:chgData name="Aniket Chhabra" userId="598e0514-bef3-4e71-b6aa-f2edd6441cff" providerId="ADAL" clId="{F19764DF-084E-0744-986C-A86A65706FFA}" dt="2023-05-25T10:58:42.701" v="54" actId="1076"/>
        <pc:sldMkLst>
          <pc:docMk/>
          <pc:sldMk cId="2545275575" sldId="266"/>
        </pc:sldMkLst>
        <pc:picChg chg="del">
          <ac:chgData name="Aniket Chhabra" userId="598e0514-bef3-4e71-b6aa-f2edd6441cff" providerId="ADAL" clId="{F19764DF-084E-0744-986C-A86A65706FFA}" dt="2023-05-25T10:58:36.833" v="49" actId="478"/>
          <ac:picMkLst>
            <pc:docMk/>
            <pc:sldMk cId="2545275575" sldId="266"/>
            <ac:picMk id="2" creationId="{15CE07A3-881B-B107-8944-E1DB22912ECA}"/>
          </ac:picMkLst>
        </pc:picChg>
        <pc:picChg chg="add mod">
          <ac:chgData name="Aniket Chhabra" userId="598e0514-bef3-4e71-b6aa-f2edd6441cff" providerId="ADAL" clId="{F19764DF-084E-0744-986C-A86A65706FFA}" dt="2023-05-25T10:58:42.701" v="54" actId="1076"/>
          <ac:picMkLst>
            <pc:docMk/>
            <pc:sldMk cId="2545275575" sldId="266"/>
            <ac:picMk id="3" creationId="{D058AAF5-21CB-0ED0-E666-CD5D8EE405C4}"/>
          </ac:picMkLst>
        </pc:picChg>
      </pc:sldChg>
      <pc:sldChg chg="addSp delSp modSp add mod">
        <pc:chgData name="Aniket Chhabra" userId="598e0514-bef3-4e71-b6aa-f2edd6441cff" providerId="ADAL" clId="{F19764DF-084E-0744-986C-A86A65706FFA}" dt="2023-05-25T11:00:31.494" v="75" actId="1076"/>
        <pc:sldMkLst>
          <pc:docMk/>
          <pc:sldMk cId="3860058166" sldId="267"/>
        </pc:sldMkLst>
        <pc:spChg chg="del">
          <ac:chgData name="Aniket Chhabra" userId="598e0514-bef3-4e71-b6aa-f2edd6441cff" providerId="ADAL" clId="{F19764DF-084E-0744-986C-A86A65706FFA}" dt="2023-05-25T11:00:25.191" v="71" actId="478"/>
          <ac:spMkLst>
            <pc:docMk/>
            <pc:sldMk cId="3860058166" sldId="267"/>
            <ac:spMk id="60" creationId="{00000000-0000-0000-0000-000000000000}"/>
          </ac:spMkLst>
        </pc:spChg>
        <pc:picChg chg="del">
          <ac:chgData name="Aniket Chhabra" userId="598e0514-bef3-4e71-b6aa-f2edd6441cff" providerId="ADAL" clId="{F19764DF-084E-0744-986C-A86A65706FFA}" dt="2023-05-25T10:58:46.091" v="55" actId="478"/>
          <ac:picMkLst>
            <pc:docMk/>
            <pc:sldMk cId="3860058166" sldId="267"/>
            <ac:picMk id="2" creationId="{15CE07A3-881B-B107-8944-E1DB22912ECA}"/>
          </ac:picMkLst>
        </pc:picChg>
        <pc:picChg chg="add mod">
          <ac:chgData name="Aniket Chhabra" userId="598e0514-bef3-4e71-b6aa-f2edd6441cff" providerId="ADAL" clId="{F19764DF-084E-0744-986C-A86A65706FFA}" dt="2023-05-25T11:00:27.412" v="72" actId="14100"/>
          <ac:picMkLst>
            <pc:docMk/>
            <pc:sldMk cId="3860058166" sldId="267"/>
            <ac:picMk id="3" creationId="{0C4EF08C-8D7D-2D30-56B2-49D8D2DF775A}"/>
          </ac:picMkLst>
        </pc:picChg>
        <pc:picChg chg="add mod">
          <ac:chgData name="Aniket Chhabra" userId="598e0514-bef3-4e71-b6aa-f2edd6441cff" providerId="ADAL" clId="{F19764DF-084E-0744-986C-A86A65706FFA}" dt="2023-05-25T11:00:31.494" v="75" actId="1076"/>
          <ac:picMkLst>
            <pc:docMk/>
            <pc:sldMk cId="3860058166" sldId="267"/>
            <ac:picMk id="4" creationId="{451C6E99-8380-5997-2746-607CA109960B}"/>
          </ac:picMkLst>
        </pc:picChg>
      </pc:sldChg>
      <pc:sldChg chg="addSp delSp modSp add mod">
        <pc:chgData name="Aniket Chhabra" userId="598e0514-bef3-4e71-b6aa-f2edd6441cff" providerId="ADAL" clId="{F19764DF-084E-0744-986C-A86A65706FFA}" dt="2023-05-28T10:55:45.040" v="593" actId="9405"/>
        <pc:sldMkLst>
          <pc:docMk/>
          <pc:sldMk cId="2942441108" sldId="268"/>
        </pc:sldMkLst>
        <pc:spChg chg="add mod">
          <ac:chgData name="Aniket Chhabra" userId="598e0514-bef3-4e71-b6aa-f2edd6441cff" providerId="ADAL" clId="{F19764DF-084E-0744-986C-A86A65706FFA}" dt="2023-05-25T11:08:31.040" v="156" actId="1076"/>
          <ac:spMkLst>
            <pc:docMk/>
            <pc:sldMk cId="2942441108" sldId="268"/>
            <ac:spMk id="4" creationId="{EAC6C5E7-937D-A195-95CF-D46F3179D016}"/>
          </ac:spMkLst>
        </pc:spChg>
        <pc:spChg chg="add mod">
          <ac:chgData name="Aniket Chhabra" userId="598e0514-bef3-4e71-b6aa-f2edd6441cff" providerId="ADAL" clId="{F19764DF-084E-0744-986C-A86A65706FFA}" dt="2023-05-25T11:08:57.715" v="218" actId="20577"/>
          <ac:spMkLst>
            <pc:docMk/>
            <pc:sldMk cId="2942441108" sldId="268"/>
            <ac:spMk id="5" creationId="{9DB84664-7D08-0E89-3A72-6A4BC8AEC13C}"/>
          </ac:spMkLst>
        </pc:spChg>
        <pc:grpChg chg="del mod">
          <ac:chgData name="Aniket Chhabra" userId="598e0514-bef3-4e71-b6aa-f2edd6441cff" providerId="ADAL" clId="{F19764DF-084E-0744-986C-A86A65706FFA}" dt="2023-05-28T10:55:27.736" v="588"/>
          <ac:grpSpMkLst>
            <pc:docMk/>
            <pc:sldMk cId="2942441108" sldId="268"/>
            <ac:grpSpMk id="20" creationId="{9E83E147-C71B-1150-90D4-C556850263BA}"/>
          </ac:grpSpMkLst>
        </pc:grpChg>
        <pc:grpChg chg="del mod">
          <ac:chgData name="Aniket Chhabra" userId="598e0514-bef3-4e71-b6aa-f2edd6441cff" providerId="ADAL" clId="{F19764DF-084E-0744-986C-A86A65706FFA}" dt="2023-05-28T10:55:27.736" v="588"/>
          <ac:grpSpMkLst>
            <pc:docMk/>
            <pc:sldMk cId="2942441108" sldId="268"/>
            <ac:grpSpMk id="25" creationId="{0E02692D-5E94-B711-F5FB-B750345D8994}"/>
          </ac:grpSpMkLst>
        </pc:grpChg>
        <pc:grpChg chg="del mod">
          <ac:chgData name="Aniket Chhabra" userId="598e0514-bef3-4e71-b6aa-f2edd6441cff" providerId="ADAL" clId="{F19764DF-084E-0744-986C-A86A65706FFA}" dt="2023-05-28T10:54:59.342" v="557"/>
          <ac:grpSpMkLst>
            <pc:docMk/>
            <pc:sldMk cId="2942441108" sldId="268"/>
            <ac:grpSpMk id="33" creationId="{DB666275-8776-090A-46B6-63755777D5EE}"/>
          </ac:grpSpMkLst>
        </pc:grpChg>
        <pc:grpChg chg="del mod">
          <ac:chgData name="Aniket Chhabra" userId="598e0514-bef3-4e71-b6aa-f2edd6441cff" providerId="ADAL" clId="{F19764DF-084E-0744-986C-A86A65706FFA}" dt="2023-05-28T10:55:09.502" v="564"/>
          <ac:grpSpMkLst>
            <pc:docMk/>
            <pc:sldMk cId="2942441108" sldId="268"/>
            <ac:grpSpMk id="38" creationId="{80876D24-678E-30C0-894F-207877751B9F}"/>
          </ac:grpSpMkLst>
        </pc:grpChg>
        <pc:grpChg chg="del mod">
          <ac:chgData name="Aniket Chhabra" userId="598e0514-bef3-4e71-b6aa-f2edd6441cff" providerId="ADAL" clId="{F19764DF-084E-0744-986C-A86A65706FFA}" dt="2023-05-28T10:55:21.159" v="586"/>
          <ac:grpSpMkLst>
            <pc:docMk/>
            <pc:sldMk cId="2942441108" sldId="268"/>
            <ac:grpSpMk id="45" creationId="{23363FFC-DD64-090B-DD24-3796E7B5FCC8}"/>
          </ac:grpSpMkLst>
        </pc:grpChg>
        <pc:grpChg chg="del mod">
          <ac:chgData name="Aniket Chhabra" userId="598e0514-bef3-4e71-b6aa-f2edd6441cff" providerId="ADAL" clId="{F19764DF-084E-0744-986C-A86A65706FFA}" dt="2023-05-28T10:55:27.736" v="588"/>
          <ac:grpSpMkLst>
            <pc:docMk/>
            <pc:sldMk cId="2942441108" sldId="268"/>
            <ac:grpSpMk id="68" creationId="{73C7D59D-1D43-4B82-178A-09854287528A}"/>
          </ac:grpSpMkLst>
        </pc:grpChg>
        <pc:grpChg chg="mod">
          <ac:chgData name="Aniket Chhabra" userId="598e0514-bef3-4e71-b6aa-f2edd6441cff" providerId="ADAL" clId="{F19764DF-084E-0744-986C-A86A65706FFA}" dt="2023-05-28T10:55:27.736" v="588"/>
          <ac:grpSpMkLst>
            <pc:docMk/>
            <pc:sldMk cId="2942441108" sldId="268"/>
            <ac:grpSpMk id="70" creationId="{B114A6F4-2944-9C26-0231-AF91BF3DB2D7}"/>
          </ac:grpSpMkLst>
        </pc:grpChg>
        <pc:picChg chg="del">
          <ac:chgData name="Aniket Chhabra" userId="598e0514-bef3-4e71-b6aa-f2edd6441cff" providerId="ADAL" clId="{F19764DF-084E-0744-986C-A86A65706FFA}" dt="2023-05-25T11:00:35.126" v="76" actId="478"/>
          <ac:picMkLst>
            <pc:docMk/>
            <pc:sldMk cId="2942441108" sldId="268"/>
            <ac:picMk id="2" creationId="{15CE07A3-881B-B107-8944-E1DB22912ECA}"/>
          </ac:picMkLst>
        </pc:pic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2" creationId="{D2EFFE55-73E5-7ACB-293D-E715CE058FB8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3" creationId="{D8AAC686-387B-FB11-42E4-06CF30C2CFBA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6" creationId="{D350C711-4DB5-4CE8-DEED-DE89ECEFB075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7" creationId="{4E56E025-D63F-CD9C-4432-F4ABE80C1986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8" creationId="{55D45DD8-B9FB-5868-6530-5D5A32F83446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9" creationId="{5E38BF47-678F-9CB0-2ADA-9B52444C0413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10" creationId="{33EEE0E3-EC62-EAC9-4D76-2D23C7922896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11" creationId="{64E97706-B186-C6FA-AB3A-B68FD7D5BAA9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12" creationId="{F020CABC-4C21-7401-9F54-5450189CB1F8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13" creationId="{73C713D2-2C14-AAFE-3944-90649B5A9874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14" creationId="{0189D3B2-F5F8-B87B-1829-DB62F616A092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15" creationId="{5FB6A4ED-12D3-14BC-F2F4-470A7136C0E1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16" creationId="{9058040D-E9CB-F3B3-37E6-E3D19A328BAB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17" creationId="{1E880403-E734-A496-011B-39FBFB16F344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18" creationId="{CB9DBA78-A49D-BFAD-61A0-59C78792A10F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19" creationId="{7CC73C33-A75B-2AF0-C54A-9DC584896413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21" creationId="{9C9121E1-EF7C-6914-10BB-583DB3246535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22" creationId="{31727E68-F60E-C67B-A88D-FB0F9FE2A627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23" creationId="{0F6926B2-B90A-E12B-87DD-429EB505ED4E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24" creationId="{3F48F497-21F5-E5CD-E7BF-C64A2CB25CF5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26" creationId="{4C2AF4FD-5607-2AA1-B554-10BCA4D13E15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27" creationId="{C40EC6A6-1D8E-E33D-2479-70CEFCAE754E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28" creationId="{E6417A11-A03E-5D61-94E4-DA8FD37E6B13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29" creationId="{2C1B98DD-9EFB-3DF8-A10F-820F664B1F63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30" creationId="{C3E56FD5-0F6A-C144-56A3-DE6CE1A829A6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31" creationId="{0A49C9A4-E567-C0C0-F40A-E5871F95E69A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32" creationId="{C0AA7A28-AD3C-568D-5CA3-FD475C24576C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34" creationId="{175729CD-4833-7640-69E6-28C504FB8874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35" creationId="{08300B00-9797-3A74-9124-E216CBF8FF0D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36" creationId="{C3306D75-99B8-68AB-CE9F-332046CA91DE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37" creationId="{0E42EDBF-B8A8-9785-87C9-146BBDB62E51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39" creationId="{3E84D691-5F9C-EDC1-F51D-AD8D5F13A0EA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40" creationId="{7E6B94BF-82F5-79AC-A2F2-F0FA27BC3E03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41" creationId="{B3850409-11F2-6AC6-F90B-6B0B68C202A2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42" creationId="{02EE06C1-83E3-E65E-C3F8-FD34A8D68E26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43" creationId="{C1F1894F-D6D8-D9D7-307E-89D75E34EDA6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44" creationId="{E83D0D18-C2FE-3836-D3AF-7760855BF2E8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46" creationId="{3012E267-6CD3-A2CD-6CB6-89B33B74B98B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47" creationId="{C264ED8D-C4DA-BEEF-AC80-E7BF35E260AC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48" creationId="{158B4ACB-2DA4-6085-14C2-861C7EEAB5CC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49" creationId="{84F24D0D-D968-64D2-E361-647E034BC893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50" creationId="{C30589E8-FBD1-A584-2CDB-CDD7936ED826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51" creationId="{4A6BBB2B-7691-4CA7-18D9-B504903A2D67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52" creationId="{53583252-0FD9-4B77-C4BC-2FE016165797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53" creationId="{BE483928-D68B-7FEF-EC42-3AC058C211AF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54" creationId="{AD3035FC-D287-37EA-1382-0F2C4230667B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55" creationId="{24D2EEC6-17BB-3A71-62F0-D8E652701305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56" creationId="{CA551DC9-22AC-A5F6-C3B7-36189857D2BE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57" creationId="{F4387DF6-BA23-92B8-1AA5-FD1BF9B77E56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58" creationId="{199C073A-81D7-AC69-DA6A-744448BC9DD9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59" creationId="{343ADCB6-7FE1-AFEA-FD76-39F13A3B224F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61" creationId="{57979670-FAE7-85BD-7088-D5C1CEAFA7B2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62" creationId="{50EAE328-A69E-49CE-AA54-AEF93D718F0C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63" creationId="{6D5BB614-D321-C7C3-092D-FF38D222FE5D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64" creationId="{8C0B6B17-7EC7-7244-0E96-54D17AC4C94B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65" creationId="{E2B0F6E9-15C1-5FA9-24D0-1391EEC0E70D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66" creationId="{0C3E730F-6141-ED13-2274-B95203889812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67" creationId="{4A4A5388-32CD-E018-BFE0-40502856A550}"/>
          </ac:inkMkLst>
        </pc:inkChg>
        <pc:inkChg chg="add mod">
          <ac:chgData name="Aniket Chhabra" userId="598e0514-bef3-4e71-b6aa-f2edd6441cff" providerId="ADAL" clId="{F19764DF-084E-0744-986C-A86A65706FFA}" dt="2023-05-28T10:55:27.736" v="588"/>
          <ac:inkMkLst>
            <pc:docMk/>
            <pc:sldMk cId="2942441108" sldId="268"/>
            <ac:inkMk id="69" creationId="{427A8EC9-FD88-29E0-746A-AE846857C99E}"/>
          </ac:inkMkLst>
        </pc:inkChg>
        <pc:inkChg chg="add">
          <ac:chgData name="Aniket Chhabra" userId="598e0514-bef3-4e71-b6aa-f2edd6441cff" providerId="ADAL" clId="{F19764DF-084E-0744-986C-A86A65706FFA}" dt="2023-05-28T10:55:40.477" v="589" actId="9405"/>
          <ac:inkMkLst>
            <pc:docMk/>
            <pc:sldMk cId="2942441108" sldId="268"/>
            <ac:inkMk id="71" creationId="{3C65EEBC-40BC-D923-AD82-37802C5A3072}"/>
          </ac:inkMkLst>
        </pc:inkChg>
        <pc:inkChg chg="add">
          <ac:chgData name="Aniket Chhabra" userId="598e0514-bef3-4e71-b6aa-f2edd6441cff" providerId="ADAL" clId="{F19764DF-084E-0744-986C-A86A65706FFA}" dt="2023-05-28T10:55:41.238" v="590" actId="9405"/>
          <ac:inkMkLst>
            <pc:docMk/>
            <pc:sldMk cId="2942441108" sldId="268"/>
            <ac:inkMk id="72" creationId="{BA66D5E7-E835-9501-17C9-A9D3367DF1D2}"/>
          </ac:inkMkLst>
        </pc:inkChg>
        <pc:inkChg chg="add">
          <ac:chgData name="Aniket Chhabra" userId="598e0514-bef3-4e71-b6aa-f2edd6441cff" providerId="ADAL" clId="{F19764DF-084E-0744-986C-A86A65706FFA}" dt="2023-05-28T10:55:42.449" v="591" actId="9405"/>
          <ac:inkMkLst>
            <pc:docMk/>
            <pc:sldMk cId="2942441108" sldId="268"/>
            <ac:inkMk id="73" creationId="{91DA3FDE-778D-C7A0-01F5-1AC8F5434928}"/>
          </ac:inkMkLst>
        </pc:inkChg>
        <pc:inkChg chg="add">
          <ac:chgData name="Aniket Chhabra" userId="598e0514-bef3-4e71-b6aa-f2edd6441cff" providerId="ADAL" clId="{F19764DF-084E-0744-986C-A86A65706FFA}" dt="2023-05-28T10:55:43.875" v="592" actId="9405"/>
          <ac:inkMkLst>
            <pc:docMk/>
            <pc:sldMk cId="2942441108" sldId="268"/>
            <ac:inkMk id="74" creationId="{46666140-4022-1EA5-1F33-4B6331747AD7}"/>
          </ac:inkMkLst>
        </pc:inkChg>
        <pc:inkChg chg="add">
          <ac:chgData name="Aniket Chhabra" userId="598e0514-bef3-4e71-b6aa-f2edd6441cff" providerId="ADAL" clId="{F19764DF-084E-0744-986C-A86A65706FFA}" dt="2023-05-28T10:55:45.040" v="593" actId="9405"/>
          <ac:inkMkLst>
            <pc:docMk/>
            <pc:sldMk cId="2942441108" sldId="268"/>
            <ac:inkMk id="75" creationId="{885E9172-684B-BA57-474C-92545246011F}"/>
          </ac:inkMkLst>
        </pc:inkChg>
      </pc:sldChg>
      <pc:sldChg chg="addSp delSp modSp add mod">
        <pc:chgData name="Aniket Chhabra" userId="598e0514-bef3-4e71-b6aa-f2edd6441cff" providerId="ADAL" clId="{F19764DF-084E-0744-986C-A86A65706FFA}" dt="2023-05-28T10:59:24.681" v="606"/>
        <pc:sldMkLst>
          <pc:docMk/>
          <pc:sldMk cId="3328173692" sldId="269"/>
        </pc:sldMkLst>
        <pc:spChg chg="add del mod">
          <ac:chgData name="Aniket Chhabra" userId="598e0514-bef3-4e71-b6aa-f2edd6441cff" providerId="ADAL" clId="{F19764DF-084E-0744-986C-A86A65706FFA}" dt="2023-05-25T11:10:00.433" v="252" actId="478"/>
          <ac:spMkLst>
            <pc:docMk/>
            <pc:sldMk cId="3328173692" sldId="269"/>
            <ac:spMk id="3" creationId="{A0A763AD-0D8D-FFE5-225B-F9F520B32588}"/>
          </ac:spMkLst>
        </pc:spChg>
        <pc:spChg chg="del">
          <ac:chgData name="Aniket Chhabra" userId="598e0514-bef3-4e71-b6aa-f2edd6441cff" providerId="ADAL" clId="{F19764DF-084E-0744-986C-A86A65706FFA}" dt="2023-05-25T11:08:19.525" v="151" actId="21"/>
          <ac:spMkLst>
            <pc:docMk/>
            <pc:sldMk cId="3328173692" sldId="269"/>
            <ac:spMk id="60" creationId="{00000000-0000-0000-0000-000000000000}"/>
          </ac:spMkLst>
        </pc:spChg>
        <pc:grpChg chg="mod">
          <ac:chgData name="Aniket Chhabra" userId="598e0514-bef3-4e71-b6aa-f2edd6441cff" providerId="ADAL" clId="{F19764DF-084E-0744-986C-A86A65706FFA}" dt="2023-05-28T10:58:57.722" v="599"/>
          <ac:grpSpMkLst>
            <pc:docMk/>
            <pc:sldMk cId="3328173692" sldId="269"/>
            <ac:grpSpMk id="8" creationId="{C12CFAE5-573C-89C5-6951-86E8F61E65DD}"/>
          </ac:grpSpMkLst>
        </pc:grpChg>
        <pc:grpChg chg="mod">
          <ac:chgData name="Aniket Chhabra" userId="598e0514-bef3-4e71-b6aa-f2edd6441cff" providerId="ADAL" clId="{F19764DF-084E-0744-986C-A86A65706FFA}" dt="2023-05-28T10:59:20.647" v="603"/>
          <ac:grpSpMkLst>
            <pc:docMk/>
            <pc:sldMk cId="3328173692" sldId="269"/>
            <ac:grpSpMk id="12" creationId="{E269C037-6BFF-2A1A-38F9-150FEA32514C}"/>
          </ac:grpSpMkLst>
        </pc:grpChg>
        <pc:grpChg chg="mod">
          <ac:chgData name="Aniket Chhabra" userId="598e0514-bef3-4e71-b6aa-f2edd6441cff" providerId="ADAL" clId="{F19764DF-084E-0744-986C-A86A65706FFA}" dt="2023-05-28T10:59:24.681" v="606"/>
          <ac:grpSpMkLst>
            <pc:docMk/>
            <pc:sldMk cId="3328173692" sldId="269"/>
            <ac:grpSpMk id="15" creationId="{6941B449-227F-5653-286A-936B68F234F2}"/>
          </ac:grpSpMkLst>
        </pc:grpChg>
        <pc:picChg chg="del mod">
          <ac:chgData name="Aniket Chhabra" userId="598e0514-bef3-4e71-b6aa-f2edd6441cff" providerId="ADAL" clId="{F19764DF-084E-0744-986C-A86A65706FFA}" dt="2023-05-25T11:09:01.807" v="220" actId="478"/>
          <ac:picMkLst>
            <pc:docMk/>
            <pc:sldMk cId="3328173692" sldId="269"/>
            <ac:picMk id="2" creationId="{15CE07A3-881B-B107-8944-E1DB22912ECA}"/>
          </ac:picMkLst>
        </pc:picChg>
        <pc:picChg chg="add mod">
          <ac:chgData name="Aniket Chhabra" userId="598e0514-bef3-4e71-b6aa-f2edd6441cff" providerId="ADAL" clId="{F19764DF-084E-0744-986C-A86A65706FFA}" dt="2023-05-25T11:10:25.240" v="256" actId="1076"/>
          <ac:picMkLst>
            <pc:docMk/>
            <pc:sldMk cId="3328173692" sldId="269"/>
            <ac:picMk id="4" creationId="{FB341B3D-1353-5AC0-0C76-A24B0C1D3A86}"/>
          </ac:picMkLst>
        </pc:picChg>
        <pc:inkChg chg="add mod">
          <ac:chgData name="Aniket Chhabra" userId="598e0514-bef3-4e71-b6aa-f2edd6441cff" providerId="ADAL" clId="{F19764DF-084E-0744-986C-A86A65706FFA}" dt="2023-05-28T10:58:57.722" v="599"/>
          <ac:inkMkLst>
            <pc:docMk/>
            <pc:sldMk cId="3328173692" sldId="269"/>
            <ac:inkMk id="2" creationId="{524F5493-F2A6-0901-BDAF-8671CFD139AE}"/>
          </ac:inkMkLst>
        </pc:inkChg>
        <pc:inkChg chg="add mod">
          <ac:chgData name="Aniket Chhabra" userId="598e0514-bef3-4e71-b6aa-f2edd6441cff" providerId="ADAL" clId="{F19764DF-084E-0744-986C-A86A65706FFA}" dt="2023-05-28T10:58:57.722" v="599"/>
          <ac:inkMkLst>
            <pc:docMk/>
            <pc:sldMk cId="3328173692" sldId="269"/>
            <ac:inkMk id="3" creationId="{0BE0527D-D537-63AD-B85D-46668F106031}"/>
          </ac:inkMkLst>
        </pc:inkChg>
        <pc:inkChg chg="add mod">
          <ac:chgData name="Aniket Chhabra" userId="598e0514-bef3-4e71-b6aa-f2edd6441cff" providerId="ADAL" clId="{F19764DF-084E-0744-986C-A86A65706FFA}" dt="2023-05-28T10:58:57.722" v="599"/>
          <ac:inkMkLst>
            <pc:docMk/>
            <pc:sldMk cId="3328173692" sldId="269"/>
            <ac:inkMk id="5" creationId="{785261FC-752E-DCD8-7C02-819C75B6DC84}"/>
          </ac:inkMkLst>
        </pc:inkChg>
        <pc:inkChg chg="add mod">
          <ac:chgData name="Aniket Chhabra" userId="598e0514-bef3-4e71-b6aa-f2edd6441cff" providerId="ADAL" clId="{F19764DF-084E-0744-986C-A86A65706FFA}" dt="2023-05-28T10:58:57.722" v="599"/>
          <ac:inkMkLst>
            <pc:docMk/>
            <pc:sldMk cId="3328173692" sldId="269"/>
            <ac:inkMk id="6" creationId="{6A79C72E-89DB-8EA1-A632-DFF603774569}"/>
          </ac:inkMkLst>
        </pc:inkChg>
        <pc:inkChg chg="add mod">
          <ac:chgData name="Aniket Chhabra" userId="598e0514-bef3-4e71-b6aa-f2edd6441cff" providerId="ADAL" clId="{F19764DF-084E-0744-986C-A86A65706FFA}" dt="2023-05-28T10:58:57.722" v="599"/>
          <ac:inkMkLst>
            <pc:docMk/>
            <pc:sldMk cId="3328173692" sldId="269"/>
            <ac:inkMk id="7" creationId="{A4B23A47-E9A5-FA9D-BBD9-AE75619F9074}"/>
          </ac:inkMkLst>
        </pc:inkChg>
        <pc:inkChg chg="add mod">
          <ac:chgData name="Aniket Chhabra" userId="598e0514-bef3-4e71-b6aa-f2edd6441cff" providerId="ADAL" clId="{F19764DF-084E-0744-986C-A86A65706FFA}" dt="2023-05-28T10:59:20.647" v="603"/>
          <ac:inkMkLst>
            <pc:docMk/>
            <pc:sldMk cId="3328173692" sldId="269"/>
            <ac:inkMk id="9" creationId="{7A51D5BB-E8B0-C664-5AB3-A297F2F75EBC}"/>
          </ac:inkMkLst>
        </pc:inkChg>
        <pc:inkChg chg="add mod">
          <ac:chgData name="Aniket Chhabra" userId="598e0514-bef3-4e71-b6aa-f2edd6441cff" providerId="ADAL" clId="{F19764DF-084E-0744-986C-A86A65706FFA}" dt="2023-05-28T10:59:20.647" v="603"/>
          <ac:inkMkLst>
            <pc:docMk/>
            <pc:sldMk cId="3328173692" sldId="269"/>
            <ac:inkMk id="10" creationId="{76255B89-13AC-21CE-FDAE-3424AFD60CA8}"/>
          </ac:inkMkLst>
        </pc:inkChg>
        <pc:inkChg chg="add mod">
          <ac:chgData name="Aniket Chhabra" userId="598e0514-bef3-4e71-b6aa-f2edd6441cff" providerId="ADAL" clId="{F19764DF-084E-0744-986C-A86A65706FFA}" dt="2023-05-28T10:59:20.647" v="603"/>
          <ac:inkMkLst>
            <pc:docMk/>
            <pc:sldMk cId="3328173692" sldId="269"/>
            <ac:inkMk id="11" creationId="{1A3E8B53-CE55-5B80-1405-F8C0BFB7F95C}"/>
          </ac:inkMkLst>
        </pc:inkChg>
        <pc:inkChg chg="add mod">
          <ac:chgData name="Aniket Chhabra" userId="598e0514-bef3-4e71-b6aa-f2edd6441cff" providerId="ADAL" clId="{F19764DF-084E-0744-986C-A86A65706FFA}" dt="2023-05-28T10:59:24.681" v="606"/>
          <ac:inkMkLst>
            <pc:docMk/>
            <pc:sldMk cId="3328173692" sldId="269"/>
            <ac:inkMk id="13" creationId="{479EAF0A-1CBA-0504-3BE7-5C83F35B3C8D}"/>
          </ac:inkMkLst>
        </pc:inkChg>
        <pc:inkChg chg="add mod">
          <ac:chgData name="Aniket Chhabra" userId="598e0514-bef3-4e71-b6aa-f2edd6441cff" providerId="ADAL" clId="{F19764DF-084E-0744-986C-A86A65706FFA}" dt="2023-05-28T10:59:24.681" v="606"/>
          <ac:inkMkLst>
            <pc:docMk/>
            <pc:sldMk cId="3328173692" sldId="269"/>
            <ac:inkMk id="14" creationId="{5F8E1DA2-A9E7-2A3D-2A43-B73B69AA7951}"/>
          </ac:inkMkLst>
        </pc:inkChg>
      </pc:sldChg>
      <pc:sldChg chg="delSp modSp add mod ord">
        <pc:chgData name="Aniket Chhabra" userId="598e0514-bef3-4e71-b6aa-f2edd6441cff" providerId="ADAL" clId="{F19764DF-084E-0744-986C-A86A65706FFA}" dt="2023-05-25T11:09:32.902" v="250" actId="313"/>
        <pc:sldMkLst>
          <pc:docMk/>
          <pc:sldMk cId="3765705481" sldId="270"/>
        </pc:sldMkLst>
        <pc:spChg chg="mod">
          <ac:chgData name="Aniket Chhabra" userId="598e0514-bef3-4e71-b6aa-f2edd6441cff" providerId="ADAL" clId="{F19764DF-084E-0744-986C-A86A65706FFA}" dt="2023-05-25T11:09:32.902" v="250" actId="313"/>
          <ac:spMkLst>
            <pc:docMk/>
            <pc:sldMk cId="3765705481" sldId="270"/>
            <ac:spMk id="60" creationId="{00000000-0000-0000-0000-000000000000}"/>
          </ac:spMkLst>
        </pc:spChg>
        <pc:picChg chg="del">
          <ac:chgData name="Aniket Chhabra" userId="598e0514-bef3-4e71-b6aa-f2edd6441cff" providerId="ADAL" clId="{F19764DF-084E-0744-986C-A86A65706FFA}" dt="2023-05-25T11:09:15.488" v="222" actId="478"/>
          <ac:picMkLst>
            <pc:docMk/>
            <pc:sldMk cId="3765705481" sldId="270"/>
            <ac:picMk id="2" creationId="{15CE07A3-881B-B107-8944-E1DB22912ECA}"/>
          </ac:picMkLst>
        </pc:picChg>
      </pc:sldChg>
      <pc:sldChg chg="addSp delSp modSp add mod">
        <pc:chgData name="Aniket Chhabra" userId="598e0514-bef3-4e71-b6aa-f2edd6441cff" providerId="ADAL" clId="{F19764DF-084E-0744-986C-A86A65706FFA}" dt="2023-05-28T11:02:50.678" v="729" actId="9405"/>
        <pc:sldMkLst>
          <pc:docMk/>
          <pc:sldMk cId="1625917398" sldId="271"/>
        </pc:sldMkLst>
        <pc:grpChg chg="del mod">
          <ac:chgData name="Aniket Chhabra" userId="598e0514-bef3-4e71-b6aa-f2edd6441cff" providerId="ADAL" clId="{F19764DF-084E-0744-986C-A86A65706FFA}" dt="2023-05-28T10:59:45.115" v="634"/>
          <ac:grpSpMkLst>
            <pc:docMk/>
            <pc:sldMk cId="1625917398" sldId="271"/>
            <ac:grpSpMk id="17" creationId="{419330DE-D5E1-92A1-FA1E-E8D3A3B3E124}"/>
          </ac:grpSpMkLst>
        </pc:grpChg>
        <pc:grpChg chg="mod">
          <ac:chgData name="Aniket Chhabra" userId="598e0514-bef3-4e71-b6aa-f2edd6441cff" providerId="ADAL" clId="{F19764DF-084E-0744-986C-A86A65706FFA}" dt="2023-05-28T10:59:39.297" v="621"/>
          <ac:grpSpMkLst>
            <pc:docMk/>
            <pc:sldMk cId="1625917398" sldId="271"/>
            <ac:grpSpMk id="18" creationId="{4DA67582-8BA6-C610-A81A-7CE280DA859F}"/>
          </ac:grpSpMkLst>
        </pc:grpChg>
        <pc:grpChg chg="del mod">
          <ac:chgData name="Aniket Chhabra" userId="598e0514-bef3-4e71-b6aa-f2edd6441cff" providerId="ADAL" clId="{F19764DF-084E-0744-986C-A86A65706FFA}" dt="2023-05-28T11:00:38.991" v="686"/>
          <ac:grpSpMkLst>
            <pc:docMk/>
            <pc:sldMk cId="1625917398" sldId="271"/>
            <ac:grpSpMk id="31" creationId="{0AC49E80-6FDD-5FB6-DAAC-0BE118633094}"/>
          </ac:grpSpMkLst>
        </pc:grpChg>
        <pc:grpChg chg="mod">
          <ac:chgData name="Aniket Chhabra" userId="598e0514-bef3-4e71-b6aa-f2edd6441cff" providerId="ADAL" clId="{F19764DF-084E-0744-986C-A86A65706FFA}" dt="2023-05-28T11:00:02.060" v="647"/>
          <ac:grpSpMkLst>
            <pc:docMk/>
            <pc:sldMk cId="1625917398" sldId="271"/>
            <ac:grpSpMk id="44" creationId="{64A145D2-034C-9515-C096-C2D2FEE90D5A}"/>
          </ac:grpSpMkLst>
        </pc:grpChg>
        <pc:grpChg chg="del mod">
          <ac:chgData name="Aniket Chhabra" userId="598e0514-bef3-4e71-b6aa-f2edd6441cff" providerId="ADAL" clId="{F19764DF-084E-0744-986C-A86A65706FFA}" dt="2023-05-28T11:00:28.508" v="663"/>
          <ac:grpSpMkLst>
            <pc:docMk/>
            <pc:sldMk cId="1625917398" sldId="271"/>
            <ac:grpSpMk id="58" creationId="{977CF7A8-1CE4-BDF2-ACE3-7DC8585C4F69}"/>
          </ac:grpSpMkLst>
        </pc:grpChg>
        <pc:grpChg chg="mod">
          <ac:chgData name="Aniket Chhabra" userId="598e0514-bef3-4e71-b6aa-f2edd6441cff" providerId="ADAL" clId="{F19764DF-084E-0744-986C-A86A65706FFA}" dt="2023-05-28T11:00:28.508" v="663"/>
          <ac:grpSpMkLst>
            <pc:docMk/>
            <pc:sldMk cId="1625917398" sldId="271"/>
            <ac:grpSpMk id="61" creationId="{9EEF06E1-1F0C-47B6-D298-DF2F6D3E45ED}"/>
          </ac:grpSpMkLst>
        </pc:grpChg>
        <pc:grpChg chg="del mod">
          <ac:chgData name="Aniket Chhabra" userId="598e0514-bef3-4e71-b6aa-f2edd6441cff" providerId="ADAL" clId="{F19764DF-084E-0744-986C-A86A65706FFA}" dt="2023-05-28T11:00:43.779" v="698"/>
          <ac:grpSpMkLst>
            <pc:docMk/>
            <pc:sldMk cId="1625917398" sldId="271"/>
            <ac:grpSpMk id="81" creationId="{B6AAAC02-B63C-9BD1-E0C9-AF0FBF05C2B3}"/>
          </ac:grpSpMkLst>
        </pc:grpChg>
        <pc:grpChg chg="del mod">
          <ac:chgData name="Aniket Chhabra" userId="598e0514-bef3-4e71-b6aa-f2edd6441cff" providerId="ADAL" clId="{F19764DF-084E-0744-986C-A86A65706FFA}" dt="2023-05-28T11:00:43.779" v="698"/>
          <ac:grpSpMkLst>
            <pc:docMk/>
            <pc:sldMk cId="1625917398" sldId="271"/>
            <ac:grpSpMk id="82" creationId="{548581AA-EA02-FF6C-A15F-A12AFDE24D2F}"/>
          </ac:grpSpMkLst>
        </pc:grpChg>
        <pc:grpChg chg="mod">
          <ac:chgData name="Aniket Chhabra" userId="598e0514-bef3-4e71-b6aa-f2edd6441cff" providerId="ADAL" clId="{F19764DF-084E-0744-986C-A86A65706FFA}" dt="2023-05-28T11:00:36.943" v="683"/>
          <ac:grpSpMkLst>
            <pc:docMk/>
            <pc:sldMk cId="1625917398" sldId="271"/>
            <ac:grpSpMk id="83" creationId="{67DF8303-E26C-AEC5-A405-00E43FD77605}"/>
          </ac:grpSpMkLst>
        </pc:grpChg>
        <pc:grpChg chg="mod">
          <ac:chgData name="Aniket Chhabra" userId="598e0514-bef3-4e71-b6aa-f2edd6441cff" providerId="ADAL" clId="{F19764DF-084E-0744-986C-A86A65706FFA}" dt="2023-05-28T11:00:38.991" v="686"/>
          <ac:grpSpMkLst>
            <pc:docMk/>
            <pc:sldMk cId="1625917398" sldId="271"/>
            <ac:grpSpMk id="86" creationId="{79E0586F-6E6C-3539-342C-B90292CC14C2}"/>
          </ac:grpSpMkLst>
        </pc:grpChg>
        <pc:grpChg chg="mod">
          <ac:chgData name="Aniket Chhabra" userId="598e0514-bef3-4e71-b6aa-f2edd6441cff" providerId="ADAL" clId="{F19764DF-084E-0744-986C-A86A65706FFA}" dt="2023-05-28T11:00:43.779" v="698"/>
          <ac:grpSpMkLst>
            <pc:docMk/>
            <pc:sldMk cId="1625917398" sldId="271"/>
            <ac:grpSpMk id="98" creationId="{908F470D-CCA9-1905-DA3B-2476A399AF8F}"/>
          </ac:grpSpMkLst>
        </pc:grpChg>
        <pc:grpChg chg="mod">
          <ac:chgData name="Aniket Chhabra" userId="598e0514-bef3-4e71-b6aa-f2edd6441cff" providerId="ADAL" clId="{F19764DF-084E-0744-986C-A86A65706FFA}" dt="2023-05-28T11:00:43.779" v="698"/>
          <ac:grpSpMkLst>
            <pc:docMk/>
            <pc:sldMk cId="1625917398" sldId="271"/>
            <ac:grpSpMk id="99" creationId="{AB5A04C2-4A52-E063-1ABD-85C75338E8A4}"/>
          </ac:grpSpMkLst>
        </pc:grpChg>
        <pc:grpChg chg="mod">
          <ac:chgData name="Aniket Chhabra" userId="598e0514-bef3-4e71-b6aa-f2edd6441cff" providerId="ADAL" clId="{F19764DF-084E-0744-986C-A86A65706FFA}" dt="2023-05-28T11:00:49.290" v="707"/>
          <ac:grpSpMkLst>
            <pc:docMk/>
            <pc:sldMk cId="1625917398" sldId="271"/>
            <ac:grpSpMk id="108" creationId="{3EC5E562-D363-DE1B-3C26-502DC13F77E0}"/>
          </ac:grpSpMkLst>
        </pc:grpChg>
        <pc:grpChg chg="mod">
          <ac:chgData name="Aniket Chhabra" userId="598e0514-bef3-4e71-b6aa-f2edd6441cff" providerId="ADAL" clId="{F19764DF-084E-0744-986C-A86A65706FFA}" dt="2023-05-28T11:02:13.703" v="728"/>
          <ac:grpSpMkLst>
            <pc:docMk/>
            <pc:sldMk cId="1625917398" sldId="271"/>
            <ac:grpSpMk id="129" creationId="{8B61EE7C-5691-75EA-D9DC-2AB30D3A1CDF}"/>
          </ac:grpSpMkLst>
        </pc:grpChg>
        <pc:grpChg chg="mod">
          <ac:chgData name="Aniket Chhabra" userId="598e0514-bef3-4e71-b6aa-f2edd6441cff" providerId="ADAL" clId="{F19764DF-084E-0744-986C-A86A65706FFA}" dt="2023-05-28T11:02:13.703" v="728"/>
          <ac:grpSpMkLst>
            <pc:docMk/>
            <pc:sldMk cId="1625917398" sldId="271"/>
            <ac:grpSpMk id="130" creationId="{116DB2A2-6CC5-2C20-FBF1-E6BCAC7D1684}"/>
          </ac:grpSpMkLst>
        </pc:grpChg>
        <pc:picChg chg="del">
          <ac:chgData name="Aniket Chhabra" userId="598e0514-bef3-4e71-b6aa-f2edd6441cff" providerId="ADAL" clId="{F19764DF-084E-0744-986C-A86A65706FFA}" dt="2023-05-25T11:11:21.860" v="264" actId="478"/>
          <ac:picMkLst>
            <pc:docMk/>
            <pc:sldMk cId="1625917398" sldId="271"/>
            <ac:picMk id="2" creationId="{15CE07A3-881B-B107-8944-E1DB22912ECA}"/>
          </ac:picMkLst>
        </pc:picChg>
        <pc:picChg chg="add mod">
          <ac:chgData name="Aniket Chhabra" userId="598e0514-bef3-4e71-b6aa-f2edd6441cff" providerId="ADAL" clId="{F19764DF-084E-0744-986C-A86A65706FFA}" dt="2023-05-25T11:12:17.892" v="271" actId="1076"/>
          <ac:picMkLst>
            <pc:docMk/>
            <pc:sldMk cId="1625917398" sldId="271"/>
            <ac:picMk id="3" creationId="{DEDD1CA9-2468-6518-25ED-3FC7BA68706C}"/>
          </ac:picMkLst>
        </pc:picChg>
        <pc:inkChg chg="add mod">
          <ac:chgData name="Aniket Chhabra" userId="598e0514-bef3-4e71-b6aa-f2edd6441cff" providerId="ADAL" clId="{F19764DF-084E-0744-986C-A86A65706FFA}" dt="2023-05-28T10:59:39.297" v="621"/>
          <ac:inkMkLst>
            <pc:docMk/>
            <pc:sldMk cId="1625917398" sldId="271"/>
            <ac:inkMk id="2" creationId="{5EE8D3AD-D071-7459-2CA4-1FD929E0AAE7}"/>
          </ac:inkMkLst>
        </pc:inkChg>
        <pc:inkChg chg="add mod">
          <ac:chgData name="Aniket Chhabra" userId="598e0514-bef3-4e71-b6aa-f2edd6441cff" providerId="ADAL" clId="{F19764DF-084E-0744-986C-A86A65706FFA}" dt="2023-05-28T10:59:39.297" v="621"/>
          <ac:inkMkLst>
            <pc:docMk/>
            <pc:sldMk cId="1625917398" sldId="271"/>
            <ac:inkMk id="4" creationId="{D4009C53-B283-1417-A648-3F5C5EC709F0}"/>
          </ac:inkMkLst>
        </pc:inkChg>
        <pc:inkChg chg="add mod">
          <ac:chgData name="Aniket Chhabra" userId="598e0514-bef3-4e71-b6aa-f2edd6441cff" providerId="ADAL" clId="{F19764DF-084E-0744-986C-A86A65706FFA}" dt="2023-05-28T11:00:38.991" v="686"/>
          <ac:inkMkLst>
            <pc:docMk/>
            <pc:sldMk cId="1625917398" sldId="271"/>
            <ac:inkMk id="5" creationId="{D90FD5F7-AA60-C7DB-B025-E444A7EADE16}"/>
          </ac:inkMkLst>
        </pc:inkChg>
        <pc:inkChg chg="add mod">
          <ac:chgData name="Aniket Chhabra" userId="598e0514-bef3-4e71-b6aa-f2edd6441cff" providerId="ADAL" clId="{F19764DF-084E-0744-986C-A86A65706FFA}" dt="2023-05-28T11:00:38.991" v="686"/>
          <ac:inkMkLst>
            <pc:docMk/>
            <pc:sldMk cId="1625917398" sldId="271"/>
            <ac:inkMk id="6" creationId="{5CCB3F07-E26D-E8BF-521B-FD228378DEE1}"/>
          </ac:inkMkLst>
        </pc:inkChg>
        <pc:inkChg chg="add mod">
          <ac:chgData name="Aniket Chhabra" userId="598e0514-bef3-4e71-b6aa-f2edd6441cff" providerId="ADAL" clId="{F19764DF-084E-0744-986C-A86A65706FFA}" dt="2023-05-28T11:00:38.991" v="686"/>
          <ac:inkMkLst>
            <pc:docMk/>
            <pc:sldMk cId="1625917398" sldId="271"/>
            <ac:inkMk id="7" creationId="{0BC64787-448F-A07C-B7B6-987B15523D8A}"/>
          </ac:inkMkLst>
        </pc:inkChg>
        <pc:inkChg chg="add mod">
          <ac:chgData name="Aniket Chhabra" userId="598e0514-bef3-4e71-b6aa-f2edd6441cff" providerId="ADAL" clId="{F19764DF-084E-0744-986C-A86A65706FFA}" dt="2023-05-28T11:00:38.991" v="686"/>
          <ac:inkMkLst>
            <pc:docMk/>
            <pc:sldMk cId="1625917398" sldId="271"/>
            <ac:inkMk id="8" creationId="{CEC44CC7-0BD8-E7CC-40BA-A052A29F32F5}"/>
          </ac:inkMkLst>
        </pc:inkChg>
        <pc:inkChg chg="add mod">
          <ac:chgData name="Aniket Chhabra" userId="598e0514-bef3-4e71-b6aa-f2edd6441cff" providerId="ADAL" clId="{F19764DF-084E-0744-986C-A86A65706FFA}" dt="2023-05-28T11:00:38.991" v="686"/>
          <ac:inkMkLst>
            <pc:docMk/>
            <pc:sldMk cId="1625917398" sldId="271"/>
            <ac:inkMk id="9" creationId="{0B5D18E1-00B6-6AF3-DE7A-C05B9F160CDD}"/>
          </ac:inkMkLst>
        </pc:inkChg>
        <pc:inkChg chg="add mod">
          <ac:chgData name="Aniket Chhabra" userId="598e0514-bef3-4e71-b6aa-f2edd6441cff" providerId="ADAL" clId="{F19764DF-084E-0744-986C-A86A65706FFA}" dt="2023-05-28T11:00:38.991" v="686"/>
          <ac:inkMkLst>
            <pc:docMk/>
            <pc:sldMk cId="1625917398" sldId="271"/>
            <ac:inkMk id="10" creationId="{1ECA704E-B374-A70F-8014-4D71F057B221}"/>
          </ac:inkMkLst>
        </pc:inkChg>
        <pc:inkChg chg="add mod">
          <ac:chgData name="Aniket Chhabra" userId="598e0514-bef3-4e71-b6aa-f2edd6441cff" providerId="ADAL" clId="{F19764DF-084E-0744-986C-A86A65706FFA}" dt="2023-05-28T11:00:38.991" v="686"/>
          <ac:inkMkLst>
            <pc:docMk/>
            <pc:sldMk cId="1625917398" sldId="271"/>
            <ac:inkMk id="11" creationId="{92FC29DF-C790-7057-741C-501B1F99C4DA}"/>
          </ac:inkMkLst>
        </pc:inkChg>
        <pc:inkChg chg="add mod">
          <ac:chgData name="Aniket Chhabra" userId="598e0514-bef3-4e71-b6aa-f2edd6441cff" providerId="ADAL" clId="{F19764DF-084E-0744-986C-A86A65706FFA}" dt="2023-05-28T11:00:38.991" v="686"/>
          <ac:inkMkLst>
            <pc:docMk/>
            <pc:sldMk cId="1625917398" sldId="271"/>
            <ac:inkMk id="12" creationId="{1279EC9A-7BD1-2CD4-EBF2-8CF73AF393C5}"/>
          </ac:inkMkLst>
        </pc:inkChg>
        <pc:inkChg chg="add mod">
          <ac:chgData name="Aniket Chhabra" userId="598e0514-bef3-4e71-b6aa-f2edd6441cff" providerId="ADAL" clId="{F19764DF-084E-0744-986C-A86A65706FFA}" dt="2023-05-28T11:00:38.991" v="686"/>
          <ac:inkMkLst>
            <pc:docMk/>
            <pc:sldMk cId="1625917398" sldId="271"/>
            <ac:inkMk id="13" creationId="{729992D2-834B-6995-2355-65AE586E537F}"/>
          </ac:inkMkLst>
        </pc:inkChg>
        <pc:inkChg chg="add mod">
          <ac:chgData name="Aniket Chhabra" userId="598e0514-bef3-4e71-b6aa-f2edd6441cff" providerId="ADAL" clId="{F19764DF-084E-0744-986C-A86A65706FFA}" dt="2023-05-28T11:00:38.991" v="686"/>
          <ac:inkMkLst>
            <pc:docMk/>
            <pc:sldMk cId="1625917398" sldId="271"/>
            <ac:inkMk id="14" creationId="{4B53A90D-C5A3-5486-61EB-221C0DF3D9C8}"/>
          </ac:inkMkLst>
        </pc:inkChg>
        <pc:inkChg chg="add mod">
          <ac:chgData name="Aniket Chhabra" userId="598e0514-bef3-4e71-b6aa-f2edd6441cff" providerId="ADAL" clId="{F19764DF-084E-0744-986C-A86A65706FFA}" dt="2023-05-28T11:00:38.991" v="686"/>
          <ac:inkMkLst>
            <pc:docMk/>
            <pc:sldMk cId="1625917398" sldId="271"/>
            <ac:inkMk id="15" creationId="{B2543F78-1B84-07A7-D811-769724F1B256}"/>
          </ac:inkMkLst>
        </pc:inkChg>
        <pc:inkChg chg="add mod">
          <ac:chgData name="Aniket Chhabra" userId="598e0514-bef3-4e71-b6aa-f2edd6441cff" providerId="ADAL" clId="{F19764DF-084E-0744-986C-A86A65706FFA}" dt="2023-05-28T11:00:38.991" v="686"/>
          <ac:inkMkLst>
            <pc:docMk/>
            <pc:sldMk cId="1625917398" sldId="271"/>
            <ac:inkMk id="16" creationId="{487CC4DE-8EB1-D324-CE37-3365491A1C34}"/>
          </ac:inkMkLst>
        </pc:inkChg>
        <pc:inkChg chg="add mod">
          <ac:chgData name="Aniket Chhabra" userId="598e0514-bef3-4e71-b6aa-f2edd6441cff" providerId="ADAL" clId="{F19764DF-084E-0744-986C-A86A65706FFA}" dt="2023-05-28T11:00:38.991" v="686"/>
          <ac:inkMkLst>
            <pc:docMk/>
            <pc:sldMk cId="1625917398" sldId="271"/>
            <ac:inkMk id="19" creationId="{18CBF10E-1E6F-A6BC-63BD-1526D289D7EA}"/>
          </ac:inkMkLst>
        </pc:inkChg>
        <pc:inkChg chg="add mod">
          <ac:chgData name="Aniket Chhabra" userId="598e0514-bef3-4e71-b6aa-f2edd6441cff" providerId="ADAL" clId="{F19764DF-084E-0744-986C-A86A65706FFA}" dt="2023-05-28T11:00:38.991" v="686"/>
          <ac:inkMkLst>
            <pc:docMk/>
            <pc:sldMk cId="1625917398" sldId="271"/>
            <ac:inkMk id="20" creationId="{8F7BF9D8-84A8-489D-739B-73099A8D1BE9}"/>
          </ac:inkMkLst>
        </pc:inkChg>
        <pc:inkChg chg="add mod">
          <ac:chgData name="Aniket Chhabra" userId="598e0514-bef3-4e71-b6aa-f2edd6441cff" providerId="ADAL" clId="{F19764DF-084E-0744-986C-A86A65706FFA}" dt="2023-05-28T11:00:38.991" v="686"/>
          <ac:inkMkLst>
            <pc:docMk/>
            <pc:sldMk cId="1625917398" sldId="271"/>
            <ac:inkMk id="21" creationId="{1CC6395D-EA0A-EFFA-C40C-310CA5866062}"/>
          </ac:inkMkLst>
        </pc:inkChg>
        <pc:inkChg chg="add mod">
          <ac:chgData name="Aniket Chhabra" userId="598e0514-bef3-4e71-b6aa-f2edd6441cff" providerId="ADAL" clId="{F19764DF-084E-0744-986C-A86A65706FFA}" dt="2023-05-28T11:00:38.991" v="686"/>
          <ac:inkMkLst>
            <pc:docMk/>
            <pc:sldMk cId="1625917398" sldId="271"/>
            <ac:inkMk id="22" creationId="{976F41AE-6401-C7D6-A577-9440F18BFE1A}"/>
          </ac:inkMkLst>
        </pc:inkChg>
        <pc:inkChg chg="add mod">
          <ac:chgData name="Aniket Chhabra" userId="598e0514-bef3-4e71-b6aa-f2edd6441cff" providerId="ADAL" clId="{F19764DF-084E-0744-986C-A86A65706FFA}" dt="2023-05-28T11:00:38.991" v="686"/>
          <ac:inkMkLst>
            <pc:docMk/>
            <pc:sldMk cId="1625917398" sldId="271"/>
            <ac:inkMk id="23" creationId="{93DCF1BF-F5A0-6234-9094-2529940BC0FB}"/>
          </ac:inkMkLst>
        </pc:inkChg>
        <pc:inkChg chg="add mod">
          <ac:chgData name="Aniket Chhabra" userId="598e0514-bef3-4e71-b6aa-f2edd6441cff" providerId="ADAL" clId="{F19764DF-084E-0744-986C-A86A65706FFA}" dt="2023-05-28T11:00:38.991" v="686"/>
          <ac:inkMkLst>
            <pc:docMk/>
            <pc:sldMk cId="1625917398" sldId="271"/>
            <ac:inkMk id="24" creationId="{9528DC8C-2ACC-3C07-C833-42A0FA1E2813}"/>
          </ac:inkMkLst>
        </pc:inkChg>
        <pc:inkChg chg="add mod">
          <ac:chgData name="Aniket Chhabra" userId="598e0514-bef3-4e71-b6aa-f2edd6441cff" providerId="ADAL" clId="{F19764DF-084E-0744-986C-A86A65706FFA}" dt="2023-05-28T11:00:38.991" v="686"/>
          <ac:inkMkLst>
            <pc:docMk/>
            <pc:sldMk cId="1625917398" sldId="271"/>
            <ac:inkMk id="25" creationId="{1298747F-33FA-D961-9860-F0B72DBD0843}"/>
          </ac:inkMkLst>
        </pc:inkChg>
        <pc:inkChg chg="add mod">
          <ac:chgData name="Aniket Chhabra" userId="598e0514-bef3-4e71-b6aa-f2edd6441cff" providerId="ADAL" clId="{F19764DF-084E-0744-986C-A86A65706FFA}" dt="2023-05-28T11:00:38.991" v="686"/>
          <ac:inkMkLst>
            <pc:docMk/>
            <pc:sldMk cId="1625917398" sldId="271"/>
            <ac:inkMk id="26" creationId="{E5B0FB95-F866-CABD-B8A9-DB802101C94A}"/>
          </ac:inkMkLst>
        </pc:inkChg>
        <pc:inkChg chg="add mod">
          <ac:chgData name="Aniket Chhabra" userId="598e0514-bef3-4e71-b6aa-f2edd6441cff" providerId="ADAL" clId="{F19764DF-084E-0744-986C-A86A65706FFA}" dt="2023-05-28T11:00:38.991" v="686"/>
          <ac:inkMkLst>
            <pc:docMk/>
            <pc:sldMk cId="1625917398" sldId="271"/>
            <ac:inkMk id="27" creationId="{DAED3D6B-82D5-9E9A-20A6-0296C05B2B84}"/>
          </ac:inkMkLst>
        </pc:inkChg>
        <pc:inkChg chg="add mod">
          <ac:chgData name="Aniket Chhabra" userId="598e0514-bef3-4e71-b6aa-f2edd6441cff" providerId="ADAL" clId="{F19764DF-084E-0744-986C-A86A65706FFA}" dt="2023-05-28T11:00:38.991" v="686"/>
          <ac:inkMkLst>
            <pc:docMk/>
            <pc:sldMk cId="1625917398" sldId="271"/>
            <ac:inkMk id="28" creationId="{7BF5998E-3559-7593-DB3A-CC88E88522AD}"/>
          </ac:inkMkLst>
        </pc:inkChg>
        <pc:inkChg chg="add mod">
          <ac:chgData name="Aniket Chhabra" userId="598e0514-bef3-4e71-b6aa-f2edd6441cff" providerId="ADAL" clId="{F19764DF-084E-0744-986C-A86A65706FFA}" dt="2023-05-28T11:00:38.991" v="686"/>
          <ac:inkMkLst>
            <pc:docMk/>
            <pc:sldMk cId="1625917398" sldId="271"/>
            <ac:inkMk id="29" creationId="{281495D5-AA28-21AE-8A83-39982598CC7E}"/>
          </ac:inkMkLst>
        </pc:inkChg>
        <pc:inkChg chg="add mod">
          <ac:chgData name="Aniket Chhabra" userId="598e0514-bef3-4e71-b6aa-f2edd6441cff" providerId="ADAL" clId="{F19764DF-084E-0744-986C-A86A65706FFA}" dt="2023-05-28T11:00:38.991" v="686"/>
          <ac:inkMkLst>
            <pc:docMk/>
            <pc:sldMk cId="1625917398" sldId="271"/>
            <ac:inkMk id="30" creationId="{98E1436F-74BA-6034-5EBD-4206F0B8BF6F}"/>
          </ac:inkMkLst>
        </pc:inkChg>
        <pc:inkChg chg="add">
          <ac:chgData name="Aniket Chhabra" userId="598e0514-bef3-4e71-b6aa-f2edd6441cff" providerId="ADAL" clId="{F19764DF-084E-0744-986C-A86A65706FFA}" dt="2023-05-28T10:59:56.044" v="635" actId="9405"/>
          <ac:inkMkLst>
            <pc:docMk/>
            <pc:sldMk cId="1625917398" sldId="271"/>
            <ac:inkMk id="32" creationId="{1DF76553-6392-98AB-712B-B241D576C7F3}"/>
          </ac:inkMkLst>
        </pc:inkChg>
        <pc:inkChg chg="add">
          <ac:chgData name="Aniket Chhabra" userId="598e0514-bef3-4e71-b6aa-f2edd6441cff" providerId="ADAL" clId="{F19764DF-084E-0744-986C-A86A65706FFA}" dt="2023-05-28T10:59:56.658" v="636" actId="9405"/>
          <ac:inkMkLst>
            <pc:docMk/>
            <pc:sldMk cId="1625917398" sldId="271"/>
            <ac:inkMk id="33" creationId="{D2FAFADB-0469-A4B7-271A-9EE7E725A8E0}"/>
          </ac:inkMkLst>
        </pc:inkChg>
        <pc:inkChg chg="add">
          <ac:chgData name="Aniket Chhabra" userId="598e0514-bef3-4e71-b6aa-f2edd6441cff" providerId="ADAL" clId="{F19764DF-084E-0744-986C-A86A65706FFA}" dt="2023-05-28T10:59:57.448" v="637" actId="9405"/>
          <ac:inkMkLst>
            <pc:docMk/>
            <pc:sldMk cId="1625917398" sldId="271"/>
            <ac:inkMk id="34" creationId="{8F1577B8-6CBF-39A1-428E-A872D23134D6}"/>
          </ac:inkMkLst>
        </pc:inkChg>
        <pc:inkChg chg="add mod">
          <ac:chgData name="Aniket Chhabra" userId="598e0514-bef3-4e71-b6aa-f2edd6441cff" providerId="ADAL" clId="{F19764DF-084E-0744-986C-A86A65706FFA}" dt="2023-05-28T11:00:02.060" v="647"/>
          <ac:inkMkLst>
            <pc:docMk/>
            <pc:sldMk cId="1625917398" sldId="271"/>
            <ac:inkMk id="35" creationId="{6D4A5DE3-01B8-0CD2-9C04-5A1D77C46034}"/>
          </ac:inkMkLst>
        </pc:inkChg>
        <pc:inkChg chg="add mod">
          <ac:chgData name="Aniket Chhabra" userId="598e0514-bef3-4e71-b6aa-f2edd6441cff" providerId="ADAL" clId="{F19764DF-084E-0744-986C-A86A65706FFA}" dt="2023-05-28T11:00:02.060" v="647"/>
          <ac:inkMkLst>
            <pc:docMk/>
            <pc:sldMk cId="1625917398" sldId="271"/>
            <ac:inkMk id="36" creationId="{F9513D5C-7BEB-C89F-EC1E-9A2A472CB643}"/>
          </ac:inkMkLst>
        </pc:inkChg>
        <pc:inkChg chg="add mod">
          <ac:chgData name="Aniket Chhabra" userId="598e0514-bef3-4e71-b6aa-f2edd6441cff" providerId="ADAL" clId="{F19764DF-084E-0744-986C-A86A65706FFA}" dt="2023-05-28T11:00:02.060" v="647"/>
          <ac:inkMkLst>
            <pc:docMk/>
            <pc:sldMk cId="1625917398" sldId="271"/>
            <ac:inkMk id="37" creationId="{94CD8E73-B130-8B91-3949-27A5A4D01889}"/>
          </ac:inkMkLst>
        </pc:inkChg>
        <pc:inkChg chg="add mod">
          <ac:chgData name="Aniket Chhabra" userId="598e0514-bef3-4e71-b6aa-f2edd6441cff" providerId="ADAL" clId="{F19764DF-084E-0744-986C-A86A65706FFA}" dt="2023-05-28T11:00:02.060" v="647"/>
          <ac:inkMkLst>
            <pc:docMk/>
            <pc:sldMk cId="1625917398" sldId="271"/>
            <ac:inkMk id="38" creationId="{53E62ADF-AFD6-13B5-B525-24A7FB3CDA16}"/>
          </ac:inkMkLst>
        </pc:inkChg>
        <pc:inkChg chg="add mod">
          <ac:chgData name="Aniket Chhabra" userId="598e0514-bef3-4e71-b6aa-f2edd6441cff" providerId="ADAL" clId="{F19764DF-084E-0744-986C-A86A65706FFA}" dt="2023-05-28T11:00:02.060" v="647"/>
          <ac:inkMkLst>
            <pc:docMk/>
            <pc:sldMk cId="1625917398" sldId="271"/>
            <ac:inkMk id="39" creationId="{D91B736B-28C1-8345-00FD-A28E49BF7295}"/>
          </ac:inkMkLst>
        </pc:inkChg>
        <pc:inkChg chg="add mod">
          <ac:chgData name="Aniket Chhabra" userId="598e0514-bef3-4e71-b6aa-f2edd6441cff" providerId="ADAL" clId="{F19764DF-084E-0744-986C-A86A65706FFA}" dt="2023-05-28T11:00:02.060" v="647"/>
          <ac:inkMkLst>
            <pc:docMk/>
            <pc:sldMk cId="1625917398" sldId="271"/>
            <ac:inkMk id="40" creationId="{F7FF12B0-D34C-FB7C-2B2D-55E2D7A2D416}"/>
          </ac:inkMkLst>
        </pc:inkChg>
        <pc:inkChg chg="add mod">
          <ac:chgData name="Aniket Chhabra" userId="598e0514-bef3-4e71-b6aa-f2edd6441cff" providerId="ADAL" clId="{F19764DF-084E-0744-986C-A86A65706FFA}" dt="2023-05-28T11:00:02.060" v="647"/>
          <ac:inkMkLst>
            <pc:docMk/>
            <pc:sldMk cId="1625917398" sldId="271"/>
            <ac:inkMk id="41" creationId="{52660D07-841E-E09A-A7F0-D6E63F050DE4}"/>
          </ac:inkMkLst>
        </pc:inkChg>
        <pc:inkChg chg="add mod">
          <ac:chgData name="Aniket Chhabra" userId="598e0514-bef3-4e71-b6aa-f2edd6441cff" providerId="ADAL" clId="{F19764DF-084E-0744-986C-A86A65706FFA}" dt="2023-05-28T11:00:02.060" v="647"/>
          <ac:inkMkLst>
            <pc:docMk/>
            <pc:sldMk cId="1625917398" sldId="271"/>
            <ac:inkMk id="42" creationId="{7DB9E57A-01CC-725A-2CEE-1FB3EA14F971}"/>
          </ac:inkMkLst>
        </pc:inkChg>
        <pc:inkChg chg="add mod">
          <ac:chgData name="Aniket Chhabra" userId="598e0514-bef3-4e71-b6aa-f2edd6441cff" providerId="ADAL" clId="{F19764DF-084E-0744-986C-A86A65706FFA}" dt="2023-05-28T11:00:02.060" v="647"/>
          <ac:inkMkLst>
            <pc:docMk/>
            <pc:sldMk cId="1625917398" sldId="271"/>
            <ac:inkMk id="43" creationId="{B7E4332B-F22C-6DDE-8DC6-25EA8B68EB36}"/>
          </ac:inkMkLst>
        </pc:inkChg>
        <pc:inkChg chg="add mod">
          <ac:chgData name="Aniket Chhabra" userId="598e0514-bef3-4e71-b6aa-f2edd6441cff" providerId="ADAL" clId="{F19764DF-084E-0744-986C-A86A65706FFA}" dt="2023-05-28T11:00:28.508" v="663"/>
          <ac:inkMkLst>
            <pc:docMk/>
            <pc:sldMk cId="1625917398" sldId="271"/>
            <ac:inkMk id="45" creationId="{08F039EC-D873-012F-1FB3-C735F6ACBFCF}"/>
          </ac:inkMkLst>
        </pc:inkChg>
        <pc:inkChg chg="add mod">
          <ac:chgData name="Aniket Chhabra" userId="598e0514-bef3-4e71-b6aa-f2edd6441cff" providerId="ADAL" clId="{F19764DF-084E-0744-986C-A86A65706FFA}" dt="2023-05-28T11:00:28.508" v="663"/>
          <ac:inkMkLst>
            <pc:docMk/>
            <pc:sldMk cId="1625917398" sldId="271"/>
            <ac:inkMk id="46" creationId="{C717D790-4CC3-87E7-CE21-DE313ABF1F7C}"/>
          </ac:inkMkLst>
        </pc:inkChg>
        <pc:inkChg chg="add mod">
          <ac:chgData name="Aniket Chhabra" userId="598e0514-bef3-4e71-b6aa-f2edd6441cff" providerId="ADAL" clId="{F19764DF-084E-0744-986C-A86A65706FFA}" dt="2023-05-28T11:00:28.508" v="663"/>
          <ac:inkMkLst>
            <pc:docMk/>
            <pc:sldMk cId="1625917398" sldId="271"/>
            <ac:inkMk id="47" creationId="{A29C0894-46C9-D44B-9B1C-E184A20761CB}"/>
          </ac:inkMkLst>
        </pc:inkChg>
        <pc:inkChg chg="add mod">
          <ac:chgData name="Aniket Chhabra" userId="598e0514-bef3-4e71-b6aa-f2edd6441cff" providerId="ADAL" clId="{F19764DF-084E-0744-986C-A86A65706FFA}" dt="2023-05-28T11:00:28.508" v="663"/>
          <ac:inkMkLst>
            <pc:docMk/>
            <pc:sldMk cId="1625917398" sldId="271"/>
            <ac:inkMk id="48" creationId="{25B0F10C-763D-2E1E-6813-DEC4870A08B3}"/>
          </ac:inkMkLst>
        </pc:inkChg>
        <pc:inkChg chg="add mod">
          <ac:chgData name="Aniket Chhabra" userId="598e0514-bef3-4e71-b6aa-f2edd6441cff" providerId="ADAL" clId="{F19764DF-084E-0744-986C-A86A65706FFA}" dt="2023-05-28T11:00:28.508" v="663"/>
          <ac:inkMkLst>
            <pc:docMk/>
            <pc:sldMk cId="1625917398" sldId="271"/>
            <ac:inkMk id="49" creationId="{FA42F004-E4F7-7CD4-BA2D-6D6EC61E9482}"/>
          </ac:inkMkLst>
        </pc:inkChg>
        <pc:inkChg chg="add mod">
          <ac:chgData name="Aniket Chhabra" userId="598e0514-bef3-4e71-b6aa-f2edd6441cff" providerId="ADAL" clId="{F19764DF-084E-0744-986C-A86A65706FFA}" dt="2023-05-28T11:00:28.508" v="663"/>
          <ac:inkMkLst>
            <pc:docMk/>
            <pc:sldMk cId="1625917398" sldId="271"/>
            <ac:inkMk id="50" creationId="{C80304AC-58F8-0B60-752E-E0B74BE5801D}"/>
          </ac:inkMkLst>
        </pc:inkChg>
        <pc:inkChg chg="add mod">
          <ac:chgData name="Aniket Chhabra" userId="598e0514-bef3-4e71-b6aa-f2edd6441cff" providerId="ADAL" clId="{F19764DF-084E-0744-986C-A86A65706FFA}" dt="2023-05-28T11:00:28.508" v="663"/>
          <ac:inkMkLst>
            <pc:docMk/>
            <pc:sldMk cId="1625917398" sldId="271"/>
            <ac:inkMk id="51" creationId="{369E7170-B738-311C-6E0F-74753FD9855E}"/>
          </ac:inkMkLst>
        </pc:inkChg>
        <pc:inkChg chg="add mod">
          <ac:chgData name="Aniket Chhabra" userId="598e0514-bef3-4e71-b6aa-f2edd6441cff" providerId="ADAL" clId="{F19764DF-084E-0744-986C-A86A65706FFA}" dt="2023-05-28T11:00:28.508" v="663"/>
          <ac:inkMkLst>
            <pc:docMk/>
            <pc:sldMk cId="1625917398" sldId="271"/>
            <ac:inkMk id="52" creationId="{8A1F4B9D-5D08-12C9-F07F-9E22632C6316}"/>
          </ac:inkMkLst>
        </pc:inkChg>
        <pc:inkChg chg="add mod">
          <ac:chgData name="Aniket Chhabra" userId="598e0514-bef3-4e71-b6aa-f2edd6441cff" providerId="ADAL" clId="{F19764DF-084E-0744-986C-A86A65706FFA}" dt="2023-05-28T11:00:28.508" v="663"/>
          <ac:inkMkLst>
            <pc:docMk/>
            <pc:sldMk cId="1625917398" sldId="271"/>
            <ac:inkMk id="53" creationId="{0AC9B53B-85D0-E0B2-E987-F28DFA90729A}"/>
          </ac:inkMkLst>
        </pc:inkChg>
        <pc:inkChg chg="add mod">
          <ac:chgData name="Aniket Chhabra" userId="598e0514-bef3-4e71-b6aa-f2edd6441cff" providerId="ADAL" clId="{F19764DF-084E-0744-986C-A86A65706FFA}" dt="2023-05-28T11:00:28.508" v="663"/>
          <ac:inkMkLst>
            <pc:docMk/>
            <pc:sldMk cId="1625917398" sldId="271"/>
            <ac:inkMk id="54" creationId="{07B40A10-75CE-ED60-1963-3E05D403422C}"/>
          </ac:inkMkLst>
        </pc:inkChg>
        <pc:inkChg chg="add mod">
          <ac:chgData name="Aniket Chhabra" userId="598e0514-bef3-4e71-b6aa-f2edd6441cff" providerId="ADAL" clId="{F19764DF-084E-0744-986C-A86A65706FFA}" dt="2023-05-28T11:00:28.508" v="663"/>
          <ac:inkMkLst>
            <pc:docMk/>
            <pc:sldMk cId="1625917398" sldId="271"/>
            <ac:inkMk id="55" creationId="{4317E32E-74D3-322E-6B5D-B601CAC583D8}"/>
          </ac:inkMkLst>
        </pc:inkChg>
        <pc:inkChg chg="add mod">
          <ac:chgData name="Aniket Chhabra" userId="598e0514-bef3-4e71-b6aa-f2edd6441cff" providerId="ADAL" clId="{F19764DF-084E-0744-986C-A86A65706FFA}" dt="2023-05-28T11:00:28.508" v="663"/>
          <ac:inkMkLst>
            <pc:docMk/>
            <pc:sldMk cId="1625917398" sldId="271"/>
            <ac:inkMk id="56" creationId="{2BB8ABD0-8F6B-C628-1AA1-394EE77E8982}"/>
          </ac:inkMkLst>
        </pc:inkChg>
        <pc:inkChg chg="add mod">
          <ac:chgData name="Aniket Chhabra" userId="598e0514-bef3-4e71-b6aa-f2edd6441cff" providerId="ADAL" clId="{F19764DF-084E-0744-986C-A86A65706FFA}" dt="2023-05-28T11:00:28.508" v="663"/>
          <ac:inkMkLst>
            <pc:docMk/>
            <pc:sldMk cId="1625917398" sldId="271"/>
            <ac:inkMk id="57" creationId="{9D21F762-DAA6-0076-736C-E842EABD5967}"/>
          </ac:inkMkLst>
        </pc:inkChg>
        <pc:inkChg chg="add mod">
          <ac:chgData name="Aniket Chhabra" userId="598e0514-bef3-4e71-b6aa-f2edd6441cff" providerId="ADAL" clId="{F19764DF-084E-0744-986C-A86A65706FFA}" dt="2023-05-28T11:00:28.508" v="663"/>
          <ac:inkMkLst>
            <pc:docMk/>
            <pc:sldMk cId="1625917398" sldId="271"/>
            <ac:inkMk id="59" creationId="{88627DAE-9866-D79B-FA15-F1C6D9EA032D}"/>
          </ac:inkMkLst>
        </pc:inkChg>
        <pc:inkChg chg="add mod">
          <ac:chgData name="Aniket Chhabra" userId="598e0514-bef3-4e71-b6aa-f2edd6441cff" providerId="ADAL" clId="{F19764DF-084E-0744-986C-A86A65706FFA}" dt="2023-05-28T11:00:36.943" v="683"/>
          <ac:inkMkLst>
            <pc:docMk/>
            <pc:sldMk cId="1625917398" sldId="271"/>
            <ac:inkMk id="62" creationId="{7564816F-989C-F0B1-0265-C33037573BBA}"/>
          </ac:inkMkLst>
        </pc:inkChg>
        <pc:inkChg chg="add mod">
          <ac:chgData name="Aniket Chhabra" userId="598e0514-bef3-4e71-b6aa-f2edd6441cff" providerId="ADAL" clId="{F19764DF-084E-0744-986C-A86A65706FFA}" dt="2023-05-28T11:00:36.943" v="683"/>
          <ac:inkMkLst>
            <pc:docMk/>
            <pc:sldMk cId="1625917398" sldId="271"/>
            <ac:inkMk id="63" creationId="{D5D943EC-F40F-28D5-A414-E1DD48DEB541}"/>
          </ac:inkMkLst>
        </pc:inkChg>
        <pc:inkChg chg="add mod">
          <ac:chgData name="Aniket Chhabra" userId="598e0514-bef3-4e71-b6aa-f2edd6441cff" providerId="ADAL" clId="{F19764DF-084E-0744-986C-A86A65706FFA}" dt="2023-05-28T11:00:36.943" v="683"/>
          <ac:inkMkLst>
            <pc:docMk/>
            <pc:sldMk cId="1625917398" sldId="271"/>
            <ac:inkMk id="64" creationId="{5C7BE7E1-1C02-2498-9DD0-F9DA87ABF7F4}"/>
          </ac:inkMkLst>
        </pc:inkChg>
        <pc:inkChg chg="add mod">
          <ac:chgData name="Aniket Chhabra" userId="598e0514-bef3-4e71-b6aa-f2edd6441cff" providerId="ADAL" clId="{F19764DF-084E-0744-986C-A86A65706FFA}" dt="2023-05-28T11:00:36.943" v="683"/>
          <ac:inkMkLst>
            <pc:docMk/>
            <pc:sldMk cId="1625917398" sldId="271"/>
            <ac:inkMk id="65" creationId="{E852ADC7-3EED-7247-3FD0-B0BE07EB44BF}"/>
          </ac:inkMkLst>
        </pc:inkChg>
        <pc:inkChg chg="add mod">
          <ac:chgData name="Aniket Chhabra" userId="598e0514-bef3-4e71-b6aa-f2edd6441cff" providerId="ADAL" clId="{F19764DF-084E-0744-986C-A86A65706FFA}" dt="2023-05-28T11:00:43.779" v="698"/>
          <ac:inkMkLst>
            <pc:docMk/>
            <pc:sldMk cId="1625917398" sldId="271"/>
            <ac:inkMk id="66" creationId="{09FE662D-D465-B7F5-1414-72AEA792930C}"/>
          </ac:inkMkLst>
        </pc:inkChg>
        <pc:inkChg chg="add mod">
          <ac:chgData name="Aniket Chhabra" userId="598e0514-bef3-4e71-b6aa-f2edd6441cff" providerId="ADAL" clId="{F19764DF-084E-0744-986C-A86A65706FFA}" dt="2023-05-28T11:00:43.779" v="698"/>
          <ac:inkMkLst>
            <pc:docMk/>
            <pc:sldMk cId="1625917398" sldId="271"/>
            <ac:inkMk id="67" creationId="{5034672D-8E9A-DE16-01BC-E9BF3571D4FA}"/>
          </ac:inkMkLst>
        </pc:inkChg>
        <pc:inkChg chg="add mod">
          <ac:chgData name="Aniket Chhabra" userId="598e0514-bef3-4e71-b6aa-f2edd6441cff" providerId="ADAL" clId="{F19764DF-084E-0744-986C-A86A65706FFA}" dt="2023-05-28T11:00:43.779" v="698"/>
          <ac:inkMkLst>
            <pc:docMk/>
            <pc:sldMk cId="1625917398" sldId="271"/>
            <ac:inkMk id="68" creationId="{192EA577-AF8E-168D-031E-F327BE3F9675}"/>
          </ac:inkMkLst>
        </pc:inkChg>
        <pc:inkChg chg="add mod">
          <ac:chgData name="Aniket Chhabra" userId="598e0514-bef3-4e71-b6aa-f2edd6441cff" providerId="ADAL" clId="{F19764DF-084E-0744-986C-A86A65706FFA}" dt="2023-05-28T11:00:43.779" v="698"/>
          <ac:inkMkLst>
            <pc:docMk/>
            <pc:sldMk cId="1625917398" sldId="271"/>
            <ac:inkMk id="69" creationId="{27C39DA4-3D79-1226-FFEE-C33D2B9C8920}"/>
          </ac:inkMkLst>
        </pc:inkChg>
        <pc:inkChg chg="add mod">
          <ac:chgData name="Aniket Chhabra" userId="598e0514-bef3-4e71-b6aa-f2edd6441cff" providerId="ADAL" clId="{F19764DF-084E-0744-986C-A86A65706FFA}" dt="2023-05-28T11:00:43.779" v="698"/>
          <ac:inkMkLst>
            <pc:docMk/>
            <pc:sldMk cId="1625917398" sldId="271"/>
            <ac:inkMk id="70" creationId="{C63C33ED-A7FC-012F-75B8-EC086804A1F1}"/>
          </ac:inkMkLst>
        </pc:inkChg>
        <pc:inkChg chg="add mod">
          <ac:chgData name="Aniket Chhabra" userId="598e0514-bef3-4e71-b6aa-f2edd6441cff" providerId="ADAL" clId="{F19764DF-084E-0744-986C-A86A65706FFA}" dt="2023-05-28T11:00:43.779" v="698"/>
          <ac:inkMkLst>
            <pc:docMk/>
            <pc:sldMk cId="1625917398" sldId="271"/>
            <ac:inkMk id="71" creationId="{EFFBB2EA-B7A5-677E-22E8-0A80403B3D33}"/>
          </ac:inkMkLst>
        </pc:inkChg>
        <pc:inkChg chg="add mod">
          <ac:chgData name="Aniket Chhabra" userId="598e0514-bef3-4e71-b6aa-f2edd6441cff" providerId="ADAL" clId="{F19764DF-084E-0744-986C-A86A65706FFA}" dt="2023-05-28T11:00:43.779" v="698"/>
          <ac:inkMkLst>
            <pc:docMk/>
            <pc:sldMk cId="1625917398" sldId="271"/>
            <ac:inkMk id="72" creationId="{38F96E80-A6F6-1534-28CA-120C777B6CF3}"/>
          </ac:inkMkLst>
        </pc:inkChg>
        <pc:inkChg chg="add mod">
          <ac:chgData name="Aniket Chhabra" userId="598e0514-bef3-4e71-b6aa-f2edd6441cff" providerId="ADAL" clId="{F19764DF-084E-0744-986C-A86A65706FFA}" dt="2023-05-28T11:00:43.779" v="698"/>
          <ac:inkMkLst>
            <pc:docMk/>
            <pc:sldMk cId="1625917398" sldId="271"/>
            <ac:inkMk id="73" creationId="{3C86A791-A89F-7DCA-127E-D39A885010B9}"/>
          </ac:inkMkLst>
        </pc:inkChg>
        <pc:inkChg chg="add mod">
          <ac:chgData name="Aniket Chhabra" userId="598e0514-bef3-4e71-b6aa-f2edd6441cff" providerId="ADAL" clId="{F19764DF-084E-0744-986C-A86A65706FFA}" dt="2023-05-28T11:00:43.779" v="698"/>
          <ac:inkMkLst>
            <pc:docMk/>
            <pc:sldMk cId="1625917398" sldId="271"/>
            <ac:inkMk id="74" creationId="{600B2306-9E14-E24D-698D-39FBCC9CAECF}"/>
          </ac:inkMkLst>
        </pc:inkChg>
        <pc:inkChg chg="add mod">
          <ac:chgData name="Aniket Chhabra" userId="598e0514-bef3-4e71-b6aa-f2edd6441cff" providerId="ADAL" clId="{F19764DF-084E-0744-986C-A86A65706FFA}" dt="2023-05-28T11:00:43.779" v="698"/>
          <ac:inkMkLst>
            <pc:docMk/>
            <pc:sldMk cId="1625917398" sldId="271"/>
            <ac:inkMk id="75" creationId="{538C59F3-D813-521F-A63B-159F8ABC4900}"/>
          </ac:inkMkLst>
        </pc:inkChg>
        <pc:inkChg chg="add mod">
          <ac:chgData name="Aniket Chhabra" userId="598e0514-bef3-4e71-b6aa-f2edd6441cff" providerId="ADAL" clId="{F19764DF-084E-0744-986C-A86A65706FFA}" dt="2023-05-28T11:00:43.779" v="698"/>
          <ac:inkMkLst>
            <pc:docMk/>
            <pc:sldMk cId="1625917398" sldId="271"/>
            <ac:inkMk id="76" creationId="{E6AFC90B-EC1D-5BE1-1344-4A3D1B719ACE}"/>
          </ac:inkMkLst>
        </pc:inkChg>
        <pc:inkChg chg="add mod">
          <ac:chgData name="Aniket Chhabra" userId="598e0514-bef3-4e71-b6aa-f2edd6441cff" providerId="ADAL" clId="{F19764DF-084E-0744-986C-A86A65706FFA}" dt="2023-05-28T11:00:43.779" v="698"/>
          <ac:inkMkLst>
            <pc:docMk/>
            <pc:sldMk cId="1625917398" sldId="271"/>
            <ac:inkMk id="77" creationId="{73F5E4E9-A611-B9A4-AF7D-DC1540410143}"/>
          </ac:inkMkLst>
        </pc:inkChg>
        <pc:inkChg chg="add mod">
          <ac:chgData name="Aniket Chhabra" userId="598e0514-bef3-4e71-b6aa-f2edd6441cff" providerId="ADAL" clId="{F19764DF-084E-0744-986C-A86A65706FFA}" dt="2023-05-28T11:00:43.779" v="698"/>
          <ac:inkMkLst>
            <pc:docMk/>
            <pc:sldMk cId="1625917398" sldId="271"/>
            <ac:inkMk id="78" creationId="{77B70DB7-43FC-62D7-9910-12897383FE5E}"/>
          </ac:inkMkLst>
        </pc:inkChg>
        <pc:inkChg chg="add mod">
          <ac:chgData name="Aniket Chhabra" userId="598e0514-bef3-4e71-b6aa-f2edd6441cff" providerId="ADAL" clId="{F19764DF-084E-0744-986C-A86A65706FFA}" dt="2023-05-28T11:00:43.779" v="698"/>
          <ac:inkMkLst>
            <pc:docMk/>
            <pc:sldMk cId="1625917398" sldId="271"/>
            <ac:inkMk id="79" creationId="{0ABC020A-A497-6B57-801C-D3163E3AFA22}"/>
          </ac:inkMkLst>
        </pc:inkChg>
        <pc:inkChg chg="add mod">
          <ac:chgData name="Aniket Chhabra" userId="598e0514-bef3-4e71-b6aa-f2edd6441cff" providerId="ADAL" clId="{F19764DF-084E-0744-986C-A86A65706FFA}" dt="2023-05-28T11:00:43.779" v="698"/>
          <ac:inkMkLst>
            <pc:docMk/>
            <pc:sldMk cId="1625917398" sldId="271"/>
            <ac:inkMk id="80" creationId="{E65674D8-8CF0-C791-F6E5-E9CC18972412}"/>
          </ac:inkMkLst>
        </pc:inkChg>
        <pc:inkChg chg="add mod">
          <ac:chgData name="Aniket Chhabra" userId="598e0514-bef3-4e71-b6aa-f2edd6441cff" providerId="ADAL" clId="{F19764DF-084E-0744-986C-A86A65706FFA}" dt="2023-05-28T11:00:38.991" v="686"/>
          <ac:inkMkLst>
            <pc:docMk/>
            <pc:sldMk cId="1625917398" sldId="271"/>
            <ac:inkMk id="84" creationId="{C7D92869-8234-DCFC-E80A-A8FF503EC49D}"/>
          </ac:inkMkLst>
        </pc:inkChg>
        <pc:inkChg chg="add mod">
          <ac:chgData name="Aniket Chhabra" userId="598e0514-bef3-4e71-b6aa-f2edd6441cff" providerId="ADAL" clId="{F19764DF-084E-0744-986C-A86A65706FFA}" dt="2023-05-28T11:00:38.991" v="686"/>
          <ac:inkMkLst>
            <pc:docMk/>
            <pc:sldMk cId="1625917398" sldId="271"/>
            <ac:inkMk id="85" creationId="{DB88AE28-5120-D767-B934-7A7AE03F8315}"/>
          </ac:inkMkLst>
        </pc:inkChg>
        <pc:inkChg chg="add mod">
          <ac:chgData name="Aniket Chhabra" userId="598e0514-bef3-4e71-b6aa-f2edd6441cff" providerId="ADAL" clId="{F19764DF-084E-0744-986C-A86A65706FFA}" dt="2023-05-28T11:00:43.779" v="698"/>
          <ac:inkMkLst>
            <pc:docMk/>
            <pc:sldMk cId="1625917398" sldId="271"/>
            <ac:inkMk id="87" creationId="{7B78EE36-B73C-F74C-4664-90B9B9CC92AD}"/>
          </ac:inkMkLst>
        </pc:inkChg>
        <pc:inkChg chg="add mod">
          <ac:chgData name="Aniket Chhabra" userId="598e0514-bef3-4e71-b6aa-f2edd6441cff" providerId="ADAL" clId="{F19764DF-084E-0744-986C-A86A65706FFA}" dt="2023-05-28T11:00:43.779" v="698"/>
          <ac:inkMkLst>
            <pc:docMk/>
            <pc:sldMk cId="1625917398" sldId="271"/>
            <ac:inkMk id="88" creationId="{A42745CB-E0E5-6C7B-3C28-E98AEAB52486}"/>
          </ac:inkMkLst>
        </pc:inkChg>
        <pc:inkChg chg="add mod">
          <ac:chgData name="Aniket Chhabra" userId="598e0514-bef3-4e71-b6aa-f2edd6441cff" providerId="ADAL" clId="{F19764DF-084E-0744-986C-A86A65706FFA}" dt="2023-05-28T11:00:43.779" v="698"/>
          <ac:inkMkLst>
            <pc:docMk/>
            <pc:sldMk cId="1625917398" sldId="271"/>
            <ac:inkMk id="89" creationId="{BBB084FA-78FF-096F-015B-EA4FA72EC398}"/>
          </ac:inkMkLst>
        </pc:inkChg>
        <pc:inkChg chg="add mod">
          <ac:chgData name="Aniket Chhabra" userId="598e0514-bef3-4e71-b6aa-f2edd6441cff" providerId="ADAL" clId="{F19764DF-084E-0744-986C-A86A65706FFA}" dt="2023-05-28T11:00:43.779" v="698"/>
          <ac:inkMkLst>
            <pc:docMk/>
            <pc:sldMk cId="1625917398" sldId="271"/>
            <ac:inkMk id="90" creationId="{96E1580F-FE31-5F88-0655-257E02A92C82}"/>
          </ac:inkMkLst>
        </pc:inkChg>
        <pc:inkChg chg="add mod">
          <ac:chgData name="Aniket Chhabra" userId="598e0514-bef3-4e71-b6aa-f2edd6441cff" providerId="ADAL" clId="{F19764DF-084E-0744-986C-A86A65706FFA}" dt="2023-05-28T11:00:43.779" v="698"/>
          <ac:inkMkLst>
            <pc:docMk/>
            <pc:sldMk cId="1625917398" sldId="271"/>
            <ac:inkMk id="91" creationId="{B13A7BB9-1412-E18D-6E85-5E8A8162D15C}"/>
          </ac:inkMkLst>
        </pc:inkChg>
        <pc:inkChg chg="add mod">
          <ac:chgData name="Aniket Chhabra" userId="598e0514-bef3-4e71-b6aa-f2edd6441cff" providerId="ADAL" clId="{F19764DF-084E-0744-986C-A86A65706FFA}" dt="2023-05-28T11:00:43.779" v="698"/>
          <ac:inkMkLst>
            <pc:docMk/>
            <pc:sldMk cId="1625917398" sldId="271"/>
            <ac:inkMk id="92" creationId="{E3A1605F-73E4-6432-E3D2-27553AFBEDD8}"/>
          </ac:inkMkLst>
        </pc:inkChg>
        <pc:inkChg chg="add mod">
          <ac:chgData name="Aniket Chhabra" userId="598e0514-bef3-4e71-b6aa-f2edd6441cff" providerId="ADAL" clId="{F19764DF-084E-0744-986C-A86A65706FFA}" dt="2023-05-28T11:00:43.779" v="698"/>
          <ac:inkMkLst>
            <pc:docMk/>
            <pc:sldMk cId="1625917398" sldId="271"/>
            <ac:inkMk id="93" creationId="{2406BCCB-D3BA-CEEF-1D40-0E948A16446B}"/>
          </ac:inkMkLst>
        </pc:inkChg>
        <pc:inkChg chg="add mod">
          <ac:chgData name="Aniket Chhabra" userId="598e0514-bef3-4e71-b6aa-f2edd6441cff" providerId="ADAL" clId="{F19764DF-084E-0744-986C-A86A65706FFA}" dt="2023-05-28T11:00:43.779" v="698"/>
          <ac:inkMkLst>
            <pc:docMk/>
            <pc:sldMk cId="1625917398" sldId="271"/>
            <ac:inkMk id="94" creationId="{377BF855-5D53-1248-17CF-3B20AE14D324}"/>
          </ac:inkMkLst>
        </pc:inkChg>
        <pc:inkChg chg="add mod">
          <ac:chgData name="Aniket Chhabra" userId="598e0514-bef3-4e71-b6aa-f2edd6441cff" providerId="ADAL" clId="{F19764DF-084E-0744-986C-A86A65706FFA}" dt="2023-05-28T11:00:43.779" v="698"/>
          <ac:inkMkLst>
            <pc:docMk/>
            <pc:sldMk cId="1625917398" sldId="271"/>
            <ac:inkMk id="95" creationId="{CB9AC18D-104D-97CE-8ED2-AE28DE53D1C2}"/>
          </ac:inkMkLst>
        </pc:inkChg>
        <pc:inkChg chg="add mod">
          <ac:chgData name="Aniket Chhabra" userId="598e0514-bef3-4e71-b6aa-f2edd6441cff" providerId="ADAL" clId="{F19764DF-084E-0744-986C-A86A65706FFA}" dt="2023-05-28T11:00:43.779" v="698"/>
          <ac:inkMkLst>
            <pc:docMk/>
            <pc:sldMk cId="1625917398" sldId="271"/>
            <ac:inkMk id="96" creationId="{77708AF0-6515-0AF6-8762-F3B0077903FE}"/>
          </ac:inkMkLst>
        </pc:inkChg>
        <pc:inkChg chg="add mod">
          <ac:chgData name="Aniket Chhabra" userId="598e0514-bef3-4e71-b6aa-f2edd6441cff" providerId="ADAL" clId="{F19764DF-084E-0744-986C-A86A65706FFA}" dt="2023-05-28T11:00:43.779" v="698"/>
          <ac:inkMkLst>
            <pc:docMk/>
            <pc:sldMk cId="1625917398" sldId="271"/>
            <ac:inkMk id="97" creationId="{34F0D113-8AE4-E6B3-FF65-A66958E9B39A}"/>
          </ac:inkMkLst>
        </pc:inkChg>
        <pc:inkChg chg="add mod">
          <ac:chgData name="Aniket Chhabra" userId="598e0514-bef3-4e71-b6aa-f2edd6441cff" providerId="ADAL" clId="{F19764DF-084E-0744-986C-A86A65706FFA}" dt="2023-05-28T11:00:49.290" v="707"/>
          <ac:inkMkLst>
            <pc:docMk/>
            <pc:sldMk cId="1625917398" sldId="271"/>
            <ac:inkMk id="100" creationId="{DC0529BF-045E-BDB6-F7E7-23F7D1193BBA}"/>
          </ac:inkMkLst>
        </pc:inkChg>
        <pc:inkChg chg="add mod">
          <ac:chgData name="Aniket Chhabra" userId="598e0514-bef3-4e71-b6aa-f2edd6441cff" providerId="ADAL" clId="{F19764DF-084E-0744-986C-A86A65706FFA}" dt="2023-05-28T11:00:49.290" v="707"/>
          <ac:inkMkLst>
            <pc:docMk/>
            <pc:sldMk cId="1625917398" sldId="271"/>
            <ac:inkMk id="101" creationId="{5D17AD49-68B0-C202-C0A3-05F0762B402F}"/>
          </ac:inkMkLst>
        </pc:inkChg>
        <pc:inkChg chg="add mod">
          <ac:chgData name="Aniket Chhabra" userId="598e0514-bef3-4e71-b6aa-f2edd6441cff" providerId="ADAL" clId="{F19764DF-084E-0744-986C-A86A65706FFA}" dt="2023-05-28T11:00:49.290" v="707"/>
          <ac:inkMkLst>
            <pc:docMk/>
            <pc:sldMk cId="1625917398" sldId="271"/>
            <ac:inkMk id="102" creationId="{D8D56FDA-126E-3FAD-8EB1-9B30685F9677}"/>
          </ac:inkMkLst>
        </pc:inkChg>
        <pc:inkChg chg="add mod">
          <ac:chgData name="Aniket Chhabra" userId="598e0514-bef3-4e71-b6aa-f2edd6441cff" providerId="ADAL" clId="{F19764DF-084E-0744-986C-A86A65706FFA}" dt="2023-05-28T11:00:49.290" v="707"/>
          <ac:inkMkLst>
            <pc:docMk/>
            <pc:sldMk cId="1625917398" sldId="271"/>
            <ac:inkMk id="103" creationId="{33ED8011-56C0-C599-A024-4F95419825F3}"/>
          </ac:inkMkLst>
        </pc:inkChg>
        <pc:inkChg chg="add mod">
          <ac:chgData name="Aniket Chhabra" userId="598e0514-bef3-4e71-b6aa-f2edd6441cff" providerId="ADAL" clId="{F19764DF-084E-0744-986C-A86A65706FFA}" dt="2023-05-28T11:00:49.290" v="707"/>
          <ac:inkMkLst>
            <pc:docMk/>
            <pc:sldMk cId="1625917398" sldId="271"/>
            <ac:inkMk id="104" creationId="{469CB9CA-E939-9191-1787-9492E046962B}"/>
          </ac:inkMkLst>
        </pc:inkChg>
        <pc:inkChg chg="add mod">
          <ac:chgData name="Aniket Chhabra" userId="598e0514-bef3-4e71-b6aa-f2edd6441cff" providerId="ADAL" clId="{F19764DF-084E-0744-986C-A86A65706FFA}" dt="2023-05-28T11:00:49.290" v="707"/>
          <ac:inkMkLst>
            <pc:docMk/>
            <pc:sldMk cId="1625917398" sldId="271"/>
            <ac:inkMk id="105" creationId="{C026E627-6E95-7708-7554-A13F64CED93A}"/>
          </ac:inkMkLst>
        </pc:inkChg>
        <pc:inkChg chg="add mod">
          <ac:chgData name="Aniket Chhabra" userId="598e0514-bef3-4e71-b6aa-f2edd6441cff" providerId="ADAL" clId="{F19764DF-084E-0744-986C-A86A65706FFA}" dt="2023-05-28T11:00:49.290" v="707"/>
          <ac:inkMkLst>
            <pc:docMk/>
            <pc:sldMk cId="1625917398" sldId="271"/>
            <ac:inkMk id="106" creationId="{6151B8E7-4C52-E3CB-679D-E69E2CFC4AEE}"/>
          </ac:inkMkLst>
        </pc:inkChg>
        <pc:inkChg chg="add mod">
          <ac:chgData name="Aniket Chhabra" userId="598e0514-bef3-4e71-b6aa-f2edd6441cff" providerId="ADAL" clId="{F19764DF-084E-0744-986C-A86A65706FFA}" dt="2023-05-28T11:00:49.290" v="707"/>
          <ac:inkMkLst>
            <pc:docMk/>
            <pc:sldMk cId="1625917398" sldId="271"/>
            <ac:inkMk id="107" creationId="{DFB6B777-686E-268E-A0DB-F2DE7C6708C0}"/>
          </ac:inkMkLst>
        </pc:inkChg>
        <pc:inkChg chg="add">
          <ac:chgData name="Aniket Chhabra" userId="598e0514-bef3-4e71-b6aa-f2edd6441cff" providerId="ADAL" clId="{F19764DF-084E-0744-986C-A86A65706FFA}" dt="2023-05-28T11:01:11.881" v="708" actId="9405"/>
          <ac:inkMkLst>
            <pc:docMk/>
            <pc:sldMk cId="1625917398" sldId="271"/>
            <ac:inkMk id="109" creationId="{D848EB5D-FE60-2893-8BE9-9A1DA8F1F34B}"/>
          </ac:inkMkLst>
        </pc:inkChg>
        <pc:inkChg chg="add">
          <ac:chgData name="Aniket Chhabra" userId="598e0514-bef3-4e71-b6aa-f2edd6441cff" providerId="ADAL" clId="{F19764DF-084E-0744-986C-A86A65706FFA}" dt="2023-05-28T11:01:12.217" v="709" actId="9405"/>
          <ac:inkMkLst>
            <pc:docMk/>
            <pc:sldMk cId="1625917398" sldId="271"/>
            <ac:inkMk id="110" creationId="{0563ABDB-D6EC-D6A9-37B9-A8FEB40F7D02}"/>
          </ac:inkMkLst>
        </pc:inkChg>
        <pc:inkChg chg="add mod">
          <ac:chgData name="Aniket Chhabra" userId="598e0514-bef3-4e71-b6aa-f2edd6441cff" providerId="ADAL" clId="{F19764DF-084E-0744-986C-A86A65706FFA}" dt="2023-05-28T11:02:13.703" v="728"/>
          <ac:inkMkLst>
            <pc:docMk/>
            <pc:sldMk cId="1625917398" sldId="271"/>
            <ac:inkMk id="111" creationId="{29D1EFC6-292C-B868-AC91-8FED1186957B}"/>
          </ac:inkMkLst>
        </pc:inkChg>
        <pc:inkChg chg="add mod">
          <ac:chgData name="Aniket Chhabra" userId="598e0514-bef3-4e71-b6aa-f2edd6441cff" providerId="ADAL" clId="{F19764DF-084E-0744-986C-A86A65706FFA}" dt="2023-05-28T11:02:13.703" v="728"/>
          <ac:inkMkLst>
            <pc:docMk/>
            <pc:sldMk cId="1625917398" sldId="271"/>
            <ac:inkMk id="112" creationId="{061D0CC7-EB51-D3AD-2997-6E1B63F2AF65}"/>
          </ac:inkMkLst>
        </pc:inkChg>
        <pc:inkChg chg="add mod">
          <ac:chgData name="Aniket Chhabra" userId="598e0514-bef3-4e71-b6aa-f2edd6441cff" providerId="ADAL" clId="{F19764DF-084E-0744-986C-A86A65706FFA}" dt="2023-05-28T11:02:13.703" v="728"/>
          <ac:inkMkLst>
            <pc:docMk/>
            <pc:sldMk cId="1625917398" sldId="271"/>
            <ac:inkMk id="113" creationId="{CB75F9AA-2437-6937-7F3A-B06450EFDD42}"/>
          </ac:inkMkLst>
        </pc:inkChg>
        <pc:inkChg chg="add mod">
          <ac:chgData name="Aniket Chhabra" userId="598e0514-bef3-4e71-b6aa-f2edd6441cff" providerId="ADAL" clId="{F19764DF-084E-0744-986C-A86A65706FFA}" dt="2023-05-28T11:02:13.703" v="728"/>
          <ac:inkMkLst>
            <pc:docMk/>
            <pc:sldMk cId="1625917398" sldId="271"/>
            <ac:inkMk id="114" creationId="{D4262666-D338-5992-CB2D-52EF87F7BF9A}"/>
          </ac:inkMkLst>
        </pc:inkChg>
        <pc:inkChg chg="add mod">
          <ac:chgData name="Aniket Chhabra" userId="598e0514-bef3-4e71-b6aa-f2edd6441cff" providerId="ADAL" clId="{F19764DF-084E-0744-986C-A86A65706FFA}" dt="2023-05-28T11:02:13.703" v="728"/>
          <ac:inkMkLst>
            <pc:docMk/>
            <pc:sldMk cId="1625917398" sldId="271"/>
            <ac:inkMk id="115" creationId="{6E065158-A9FA-19FF-98ED-51F582F6C6A3}"/>
          </ac:inkMkLst>
        </pc:inkChg>
        <pc:inkChg chg="add mod">
          <ac:chgData name="Aniket Chhabra" userId="598e0514-bef3-4e71-b6aa-f2edd6441cff" providerId="ADAL" clId="{F19764DF-084E-0744-986C-A86A65706FFA}" dt="2023-05-28T11:02:13.703" v="728"/>
          <ac:inkMkLst>
            <pc:docMk/>
            <pc:sldMk cId="1625917398" sldId="271"/>
            <ac:inkMk id="116" creationId="{A0F58E73-4BD0-EBEC-0CFB-3A14AF3E9316}"/>
          </ac:inkMkLst>
        </pc:inkChg>
        <pc:inkChg chg="add mod">
          <ac:chgData name="Aniket Chhabra" userId="598e0514-bef3-4e71-b6aa-f2edd6441cff" providerId="ADAL" clId="{F19764DF-084E-0744-986C-A86A65706FFA}" dt="2023-05-28T11:02:13.703" v="728"/>
          <ac:inkMkLst>
            <pc:docMk/>
            <pc:sldMk cId="1625917398" sldId="271"/>
            <ac:inkMk id="117" creationId="{E54E583B-390A-F9E8-7536-AF0E1E6CE597}"/>
          </ac:inkMkLst>
        </pc:inkChg>
        <pc:inkChg chg="add mod">
          <ac:chgData name="Aniket Chhabra" userId="598e0514-bef3-4e71-b6aa-f2edd6441cff" providerId="ADAL" clId="{F19764DF-084E-0744-986C-A86A65706FFA}" dt="2023-05-28T11:02:13.703" v="728"/>
          <ac:inkMkLst>
            <pc:docMk/>
            <pc:sldMk cId="1625917398" sldId="271"/>
            <ac:inkMk id="118" creationId="{CEF13584-29AD-1D20-FFE5-EC1A68A0EFE9}"/>
          </ac:inkMkLst>
        </pc:inkChg>
        <pc:inkChg chg="add mod">
          <ac:chgData name="Aniket Chhabra" userId="598e0514-bef3-4e71-b6aa-f2edd6441cff" providerId="ADAL" clId="{F19764DF-084E-0744-986C-A86A65706FFA}" dt="2023-05-28T11:02:13.703" v="728"/>
          <ac:inkMkLst>
            <pc:docMk/>
            <pc:sldMk cId="1625917398" sldId="271"/>
            <ac:inkMk id="119" creationId="{5901ACE6-1359-150C-4D7F-5DFDB1AC120F}"/>
          </ac:inkMkLst>
        </pc:inkChg>
        <pc:inkChg chg="add mod">
          <ac:chgData name="Aniket Chhabra" userId="598e0514-bef3-4e71-b6aa-f2edd6441cff" providerId="ADAL" clId="{F19764DF-084E-0744-986C-A86A65706FFA}" dt="2023-05-28T11:02:13.703" v="728"/>
          <ac:inkMkLst>
            <pc:docMk/>
            <pc:sldMk cId="1625917398" sldId="271"/>
            <ac:inkMk id="120" creationId="{548A3DF1-3A4A-7A2B-4E9D-E7683183EF5C}"/>
          </ac:inkMkLst>
        </pc:inkChg>
        <pc:inkChg chg="add mod">
          <ac:chgData name="Aniket Chhabra" userId="598e0514-bef3-4e71-b6aa-f2edd6441cff" providerId="ADAL" clId="{F19764DF-084E-0744-986C-A86A65706FFA}" dt="2023-05-28T11:02:13.703" v="728"/>
          <ac:inkMkLst>
            <pc:docMk/>
            <pc:sldMk cId="1625917398" sldId="271"/>
            <ac:inkMk id="121" creationId="{B60AA12A-9E9A-E51A-201D-CEB68CC8DFE9}"/>
          </ac:inkMkLst>
        </pc:inkChg>
        <pc:inkChg chg="add mod">
          <ac:chgData name="Aniket Chhabra" userId="598e0514-bef3-4e71-b6aa-f2edd6441cff" providerId="ADAL" clId="{F19764DF-084E-0744-986C-A86A65706FFA}" dt="2023-05-28T11:02:13.703" v="728"/>
          <ac:inkMkLst>
            <pc:docMk/>
            <pc:sldMk cId="1625917398" sldId="271"/>
            <ac:inkMk id="122" creationId="{E018B839-F8DE-3458-8144-607AD92D977D}"/>
          </ac:inkMkLst>
        </pc:inkChg>
        <pc:inkChg chg="add mod">
          <ac:chgData name="Aniket Chhabra" userId="598e0514-bef3-4e71-b6aa-f2edd6441cff" providerId="ADAL" clId="{F19764DF-084E-0744-986C-A86A65706FFA}" dt="2023-05-28T11:02:13.703" v="728"/>
          <ac:inkMkLst>
            <pc:docMk/>
            <pc:sldMk cId="1625917398" sldId="271"/>
            <ac:inkMk id="123" creationId="{85088FC1-F680-FF8B-792D-F9B91748E834}"/>
          </ac:inkMkLst>
        </pc:inkChg>
        <pc:inkChg chg="add mod">
          <ac:chgData name="Aniket Chhabra" userId="598e0514-bef3-4e71-b6aa-f2edd6441cff" providerId="ADAL" clId="{F19764DF-084E-0744-986C-A86A65706FFA}" dt="2023-05-28T11:02:13.703" v="728"/>
          <ac:inkMkLst>
            <pc:docMk/>
            <pc:sldMk cId="1625917398" sldId="271"/>
            <ac:inkMk id="124" creationId="{B66C72EE-A18F-FC48-5FE5-F76380CDD40B}"/>
          </ac:inkMkLst>
        </pc:inkChg>
        <pc:inkChg chg="add mod">
          <ac:chgData name="Aniket Chhabra" userId="598e0514-bef3-4e71-b6aa-f2edd6441cff" providerId="ADAL" clId="{F19764DF-084E-0744-986C-A86A65706FFA}" dt="2023-05-28T11:02:13.703" v="728"/>
          <ac:inkMkLst>
            <pc:docMk/>
            <pc:sldMk cId="1625917398" sldId="271"/>
            <ac:inkMk id="125" creationId="{21F9E19E-3F23-F172-4C66-07BB3F38D7D1}"/>
          </ac:inkMkLst>
        </pc:inkChg>
        <pc:inkChg chg="add mod">
          <ac:chgData name="Aniket Chhabra" userId="598e0514-bef3-4e71-b6aa-f2edd6441cff" providerId="ADAL" clId="{F19764DF-084E-0744-986C-A86A65706FFA}" dt="2023-05-28T11:02:13.703" v="728"/>
          <ac:inkMkLst>
            <pc:docMk/>
            <pc:sldMk cId="1625917398" sldId="271"/>
            <ac:inkMk id="126" creationId="{446FF17F-4738-5643-4F2C-697352B21585}"/>
          </ac:inkMkLst>
        </pc:inkChg>
        <pc:inkChg chg="add mod">
          <ac:chgData name="Aniket Chhabra" userId="598e0514-bef3-4e71-b6aa-f2edd6441cff" providerId="ADAL" clId="{F19764DF-084E-0744-986C-A86A65706FFA}" dt="2023-05-28T11:02:13.703" v="728"/>
          <ac:inkMkLst>
            <pc:docMk/>
            <pc:sldMk cId="1625917398" sldId="271"/>
            <ac:inkMk id="127" creationId="{643D430C-100A-52D3-A4E4-A712A2A09136}"/>
          </ac:inkMkLst>
        </pc:inkChg>
        <pc:inkChg chg="add mod">
          <ac:chgData name="Aniket Chhabra" userId="598e0514-bef3-4e71-b6aa-f2edd6441cff" providerId="ADAL" clId="{F19764DF-084E-0744-986C-A86A65706FFA}" dt="2023-05-28T11:02:13.703" v="728"/>
          <ac:inkMkLst>
            <pc:docMk/>
            <pc:sldMk cId="1625917398" sldId="271"/>
            <ac:inkMk id="128" creationId="{14EDC820-CA59-DEAC-A0BF-57DA08A1BA68}"/>
          </ac:inkMkLst>
        </pc:inkChg>
        <pc:inkChg chg="add">
          <ac:chgData name="Aniket Chhabra" userId="598e0514-bef3-4e71-b6aa-f2edd6441cff" providerId="ADAL" clId="{F19764DF-084E-0744-986C-A86A65706FFA}" dt="2023-05-28T11:02:50.678" v="729" actId="9405"/>
          <ac:inkMkLst>
            <pc:docMk/>
            <pc:sldMk cId="1625917398" sldId="271"/>
            <ac:inkMk id="131" creationId="{776CCF42-F626-114A-D874-53AF3727A51F}"/>
          </ac:inkMkLst>
        </pc:inkChg>
      </pc:sldChg>
      <pc:sldChg chg="addSp delSp modSp add mod">
        <pc:chgData name="Aniket Chhabra" userId="598e0514-bef3-4e71-b6aa-f2edd6441cff" providerId="ADAL" clId="{F19764DF-084E-0744-986C-A86A65706FFA}" dt="2023-05-28T11:04:44.900" v="849"/>
        <pc:sldMkLst>
          <pc:docMk/>
          <pc:sldMk cId="2159151202" sldId="272"/>
        </pc:sldMkLst>
        <pc:spChg chg="del">
          <ac:chgData name="Aniket Chhabra" userId="598e0514-bef3-4e71-b6aa-f2edd6441cff" providerId="ADAL" clId="{F19764DF-084E-0744-986C-A86A65706FFA}" dt="2023-05-25T11:12:41.574" v="273" actId="478"/>
          <ac:spMkLst>
            <pc:docMk/>
            <pc:sldMk cId="2159151202" sldId="272"/>
            <ac:spMk id="60" creationId="{00000000-0000-0000-0000-000000000000}"/>
          </ac:spMkLst>
        </pc:spChg>
        <pc:grpChg chg="del mod">
          <ac:chgData name="Aniket Chhabra" userId="598e0514-bef3-4e71-b6aa-f2edd6441cff" providerId="ADAL" clId="{F19764DF-084E-0744-986C-A86A65706FFA}" dt="2023-05-28T11:03:28.936" v="761"/>
          <ac:grpSpMkLst>
            <pc:docMk/>
            <pc:sldMk cId="2159151202" sldId="272"/>
            <ac:grpSpMk id="10" creationId="{1B17F42E-8882-E028-17FB-7BE006D8C017}"/>
          </ac:grpSpMkLst>
        </pc:grpChg>
        <pc:grpChg chg="del mod">
          <ac:chgData name="Aniket Chhabra" userId="598e0514-bef3-4e71-b6aa-f2edd6441cff" providerId="ADAL" clId="{F19764DF-084E-0744-986C-A86A65706FFA}" dt="2023-05-28T11:03:28.936" v="761"/>
          <ac:grpSpMkLst>
            <pc:docMk/>
            <pc:sldMk cId="2159151202" sldId="272"/>
            <ac:grpSpMk id="11" creationId="{509FFF9E-15A6-D260-4E4B-419D56604C61}"/>
          </ac:grpSpMkLst>
        </pc:grpChg>
        <pc:grpChg chg="del mod">
          <ac:chgData name="Aniket Chhabra" userId="598e0514-bef3-4e71-b6aa-f2edd6441cff" providerId="ADAL" clId="{F19764DF-084E-0744-986C-A86A65706FFA}" dt="2023-05-28T11:03:28.936" v="761"/>
          <ac:grpSpMkLst>
            <pc:docMk/>
            <pc:sldMk cId="2159151202" sldId="272"/>
            <ac:grpSpMk id="35" creationId="{D4F9EDC5-853D-8596-971E-0BCB0C4B7540}"/>
          </ac:grpSpMkLst>
        </pc:grpChg>
        <pc:grpChg chg="del mod">
          <ac:chgData name="Aniket Chhabra" userId="598e0514-bef3-4e71-b6aa-f2edd6441cff" providerId="ADAL" clId="{F19764DF-084E-0744-986C-A86A65706FFA}" dt="2023-05-28T11:04:05.796" v="812"/>
          <ac:grpSpMkLst>
            <pc:docMk/>
            <pc:sldMk cId="2159151202" sldId="272"/>
            <ac:grpSpMk id="36" creationId="{F376F57D-2EB3-A532-D05C-AB1EE6FB09A1}"/>
          </ac:grpSpMkLst>
        </pc:grpChg>
        <pc:grpChg chg="del mod">
          <ac:chgData name="Aniket Chhabra" userId="598e0514-bef3-4e71-b6aa-f2edd6441cff" providerId="ADAL" clId="{F19764DF-084E-0744-986C-A86A65706FFA}" dt="2023-05-28T11:03:43.777" v="783"/>
          <ac:grpSpMkLst>
            <pc:docMk/>
            <pc:sldMk cId="2159151202" sldId="272"/>
            <ac:grpSpMk id="50" creationId="{0D4060C8-7E71-04F8-9CD3-CF28C9404CA5}"/>
          </ac:grpSpMkLst>
        </pc:grpChg>
        <pc:grpChg chg="del mod">
          <ac:chgData name="Aniket Chhabra" userId="598e0514-bef3-4e71-b6aa-f2edd6441cff" providerId="ADAL" clId="{F19764DF-084E-0744-986C-A86A65706FFA}" dt="2023-05-28T11:03:47.166" v="790"/>
          <ac:grpSpMkLst>
            <pc:docMk/>
            <pc:sldMk cId="2159151202" sldId="272"/>
            <ac:grpSpMk id="55" creationId="{5E625295-C891-0C80-EECC-E26BA8C60091}"/>
          </ac:grpSpMkLst>
        </pc:grpChg>
        <pc:grpChg chg="del mod">
          <ac:chgData name="Aniket Chhabra" userId="598e0514-bef3-4e71-b6aa-f2edd6441cff" providerId="ADAL" clId="{F19764DF-084E-0744-986C-A86A65706FFA}" dt="2023-05-28T11:03:49.044" v="793"/>
          <ac:grpSpMkLst>
            <pc:docMk/>
            <pc:sldMk cId="2159151202" sldId="272"/>
            <ac:grpSpMk id="62" creationId="{DA380D18-A1A9-2A1D-5FB9-640432AB0982}"/>
          </ac:grpSpMkLst>
        </pc:grpChg>
        <pc:grpChg chg="mod">
          <ac:chgData name="Aniket Chhabra" userId="598e0514-bef3-4e71-b6aa-f2edd6441cff" providerId="ADAL" clId="{F19764DF-084E-0744-986C-A86A65706FFA}" dt="2023-05-28T11:03:47.166" v="790"/>
          <ac:grpSpMkLst>
            <pc:docMk/>
            <pc:sldMk cId="2159151202" sldId="272"/>
            <ac:grpSpMk id="63" creationId="{4212A51A-82A7-EEBF-81FA-E8AD65786AD4}"/>
          </ac:grpSpMkLst>
        </pc:grpChg>
        <pc:grpChg chg="mod">
          <ac:chgData name="Aniket Chhabra" userId="598e0514-bef3-4e71-b6aa-f2edd6441cff" providerId="ADAL" clId="{F19764DF-084E-0744-986C-A86A65706FFA}" dt="2023-05-28T11:03:49.044" v="793"/>
          <ac:grpSpMkLst>
            <pc:docMk/>
            <pc:sldMk cId="2159151202" sldId="272"/>
            <ac:grpSpMk id="66" creationId="{0733123E-D5A6-676E-DA7D-4B42B6FE9BA1}"/>
          </ac:grpSpMkLst>
        </pc:grpChg>
        <pc:grpChg chg="del mod">
          <ac:chgData name="Aniket Chhabra" userId="598e0514-bef3-4e71-b6aa-f2edd6441cff" providerId="ADAL" clId="{F19764DF-084E-0744-986C-A86A65706FFA}" dt="2023-05-28T11:04:05.796" v="812"/>
          <ac:grpSpMkLst>
            <pc:docMk/>
            <pc:sldMk cId="2159151202" sldId="272"/>
            <ac:grpSpMk id="75" creationId="{3E9124C9-C960-0C49-4393-EB42BB60D9C3}"/>
          </ac:grpSpMkLst>
        </pc:grpChg>
        <pc:grpChg chg="del mod">
          <ac:chgData name="Aniket Chhabra" userId="598e0514-bef3-4e71-b6aa-f2edd6441cff" providerId="ADAL" clId="{F19764DF-084E-0744-986C-A86A65706FFA}" dt="2023-05-28T11:04:05.796" v="812"/>
          <ac:grpSpMkLst>
            <pc:docMk/>
            <pc:sldMk cId="2159151202" sldId="272"/>
            <ac:grpSpMk id="76" creationId="{347F1EB9-8D0E-DC68-8D29-BF955B40985C}"/>
          </ac:grpSpMkLst>
        </pc:grpChg>
        <pc:grpChg chg="del mod">
          <ac:chgData name="Aniket Chhabra" userId="598e0514-bef3-4e71-b6aa-f2edd6441cff" providerId="ADAL" clId="{F19764DF-084E-0744-986C-A86A65706FFA}" dt="2023-05-28T11:04:14.705" v="826"/>
          <ac:grpSpMkLst>
            <pc:docMk/>
            <pc:sldMk cId="2159151202" sldId="272"/>
            <ac:grpSpMk id="86" creationId="{680CDE63-B8E9-BC42-05D0-01C5F439BFE6}"/>
          </ac:grpSpMkLst>
        </pc:grpChg>
        <pc:grpChg chg="del mod">
          <ac:chgData name="Aniket Chhabra" userId="598e0514-bef3-4e71-b6aa-f2edd6441cff" providerId="ADAL" clId="{F19764DF-084E-0744-986C-A86A65706FFA}" dt="2023-05-28T11:04:14.705" v="826"/>
          <ac:grpSpMkLst>
            <pc:docMk/>
            <pc:sldMk cId="2159151202" sldId="272"/>
            <ac:grpSpMk id="89" creationId="{78E8D1E5-1C91-0008-9232-720E0FA08C93}"/>
          </ac:grpSpMkLst>
        </pc:grpChg>
        <pc:grpChg chg="mod">
          <ac:chgData name="Aniket Chhabra" userId="598e0514-bef3-4e71-b6aa-f2edd6441cff" providerId="ADAL" clId="{F19764DF-084E-0744-986C-A86A65706FFA}" dt="2023-05-28T11:04:14.705" v="826"/>
          <ac:grpSpMkLst>
            <pc:docMk/>
            <pc:sldMk cId="2159151202" sldId="272"/>
            <ac:grpSpMk id="100" creationId="{284E9F09-9C06-6C99-91CC-3B494A88C46B}"/>
          </ac:grpSpMkLst>
        </pc:grpChg>
        <pc:grpChg chg="mod">
          <ac:chgData name="Aniket Chhabra" userId="598e0514-bef3-4e71-b6aa-f2edd6441cff" providerId="ADAL" clId="{F19764DF-084E-0744-986C-A86A65706FFA}" dt="2023-05-28T11:04:44.900" v="849"/>
          <ac:grpSpMkLst>
            <pc:docMk/>
            <pc:sldMk cId="2159151202" sldId="272"/>
            <ac:grpSpMk id="123" creationId="{DE9511BD-EC74-3C4A-8991-74F6FD8B4F86}"/>
          </ac:grpSpMkLst>
        </pc:grpChg>
        <pc:picChg chg="del">
          <ac:chgData name="Aniket Chhabra" userId="598e0514-bef3-4e71-b6aa-f2edd6441cff" providerId="ADAL" clId="{F19764DF-084E-0744-986C-A86A65706FFA}" dt="2023-05-25T11:12:39.496" v="272" actId="478"/>
          <ac:picMkLst>
            <pc:docMk/>
            <pc:sldMk cId="2159151202" sldId="272"/>
            <ac:picMk id="2" creationId="{15CE07A3-881B-B107-8944-E1DB22912ECA}"/>
          </ac:picMkLst>
        </pc:picChg>
        <pc:picChg chg="add mod">
          <ac:chgData name="Aniket Chhabra" userId="598e0514-bef3-4e71-b6aa-f2edd6441cff" providerId="ADAL" clId="{F19764DF-084E-0744-986C-A86A65706FFA}" dt="2023-05-25T11:12:49.735" v="278" actId="1076"/>
          <ac:picMkLst>
            <pc:docMk/>
            <pc:sldMk cId="2159151202" sldId="272"/>
            <ac:picMk id="3" creationId="{D9BA9074-9786-F190-DA5D-EB35DBE5677D}"/>
          </ac:picMkLst>
        </pc:pic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2" creationId="{B4582179-C5FF-3FE5-D4BA-BEA3F3DF53F4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4" creationId="{D85A5EF3-76E3-8B06-2C18-C98DE020B07D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5" creationId="{376B0CC7-DBBA-09E8-AED4-F3332576A23C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6" creationId="{B5EDB768-FB37-3FA0-7EB5-669BD19B2403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7" creationId="{DB6F775C-5C13-6E2F-0C81-91ADF455886B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8" creationId="{721438CC-2880-2C52-A9E7-F574A62D41D0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9" creationId="{DB63D011-1A7F-29A5-995E-24B310E2DAA5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12" creationId="{938182E6-BAD5-E82A-7381-4AE5519B6BFC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13" creationId="{27E179C3-4C84-240F-B7FA-6D6274528EFD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14" creationId="{155AA309-A1E6-CADD-AF4D-F4F0C17A73E3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15" creationId="{1C6141EF-ACE1-6212-525B-665A8E6C4D24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16" creationId="{7D6914C7-B871-08F7-2EE9-F12F7278B2F6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17" creationId="{8FDC5976-469B-CFE6-0B32-E04F8FC48006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18" creationId="{D63DE317-13D1-8F34-DFFD-4D96DF7CFF6B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19" creationId="{E6943F95-A79F-3F02-28FA-C6A9BE75340F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20" creationId="{6B913354-974F-5C14-809E-90677CE7AE92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21" creationId="{2BE61275-8B6B-B9AF-61AB-2DB1A3A72173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22" creationId="{A58874B8-B948-6512-F3A4-3A0718E4D2D4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23" creationId="{A42988DD-117D-3C76-FE5C-A67B5BE914BA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24" creationId="{F458E90A-58A2-95AB-8432-5879F70248DF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25" creationId="{17615E47-7601-5DBE-975A-47EE98863104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26" creationId="{29E31FCA-14EE-0081-8FAD-332E44018815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27" creationId="{968E37C7-DD18-A613-C3F8-CEEC9A94D4C0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28" creationId="{C71A922F-1CB3-3F66-031D-7AF7826BB092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29" creationId="{5E651F3C-2D31-A2BD-97B7-B6F56A2B1C3E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30" creationId="{616F9CE4-EE52-D708-8C51-CAC0FFD26B25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31" creationId="{DC777884-2629-E4FA-FCD6-5D456A896069}"/>
          </ac:inkMkLst>
        </pc:inkChg>
        <pc:inkChg chg="add del mod">
          <ac:chgData name="Aniket Chhabra" userId="598e0514-bef3-4e71-b6aa-f2edd6441cff" providerId="ADAL" clId="{F19764DF-084E-0744-986C-A86A65706FFA}" dt="2023-05-28T11:03:30.859" v="763"/>
          <ac:inkMkLst>
            <pc:docMk/>
            <pc:sldMk cId="2159151202" sldId="272"/>
            <ac:inkMk id="32" creationId="{9A9C4A86-29E9-B396-DF29-B836EE81D920}"/>
          </ac:inkMkLst>
        </pc:inkChg>
        <pc:inkChg chg="add del mod">
          <ac:chgData name="Aniket Chhabra" userId="598e0514-bef3-4e71-b6aa-f2edd6441cff" providerId="ADAL" clId="{F19764DF-084E-0744-986C-A86A65706FFA}" dt="2023-05-28T11:03:30.859" v="764"/>
          <ac:inkMkLst>
            <pc:docMk/>
            <pc:sldMk cId="2159151202" sldId="272"/>
            <ac:inkMk id="33" creationId="{00A38A86-8FF4-5443-9516-40ADE8ECFC69}"/>
          </ac:inkMkLst>
        </pc:inkChg>
        <pc:inkChg chg="add del mod">
          <ac:chgData name="Aniket Chhabra" userId="598e0514-bef3-4e71-b6aa-f2edd6441cff" providerId="ADAL" clId="{F19764DF-084E-0744-986C-A86A65706FFA}" dt="2023-05-28T11:03:30.859" v="762"/>
          <ac:inkMkLst>
            <pc:docMk/>
            <pc:sldMk cId="2159151202" sldId="272"/>
            <ac:inkMk id="34" creationId="{A2F1CBC9-9C88-8823-BDB5-55CB4010F2BF}"/>
          </ac:inkMkLst>
        </pc:inkChg>
        <pc:inkChg chg="add mod">
          <ac:chgData name="Aniket Chhabra" userId="598e0514-bef3-4e71-b6aa-f2edd6441cff" providerId="ADAL" clId="{F19764DF-084E-0744-986C-A86A65706FFA}" dt="2023-05-28T11:03:47.166" v="790"/>
          <ac:inkMkLst>
            <pc:docMk/>
            <pc:sldMk cId="2159151202" sldId="272"/>
            <ac:inkMk id="37" creationId="{45E2B7E7-8C13-FCC4-8C5F-25F035438B7F}"/>
          </ac:inkMkLst>
        </pc:inkChg>
        <pc:inkChg chg="add mod">
          <ac:chgData name="Aniket Chhabra" userId="598e0514-bef3-4e71-b6aa-f2edd6441cff" providerId="ADAL" clId="{F19764DF-084E-0744-986C-A86A65706FFA}" dt="2023-05-28T11:03:47.166" v="790"/>
          <ac:inkMkLst>
            <pc:docMk/>
            <pc:sldMk cId="2159151202" sldId="272"/>
            <ac:inkMk id="38" creationId="{A634C643-BF7E-1FD1-A62C-291F0015851C}"/>
          </ac:inkMkLst>
        </pc:inkChg>
        <pc:inkChg chg="add mod">
          <ac:chgData name="Aniket Chhabra" userId="598e0514-bef3-4e71-b6aa-f2edd6441cff" providerId="ADAL" clId="{F19764DF-084E-0744-986C-A86A65706FFA}" dt="2023-05-28T11:03:47.166" v="790"/>
          <ac:inkMkLst>
            <pc:docMk/>
            <pc:sldMk cId="2159151202" sldId="272"/>
            <ac:inkMk id="39" creationId="{FB318912-B9CD-A659-F9E5-9059991FDAB7}"/>
          </ac:inkMkLst>
        </pc:inkChg>
        <pc:inkChg chg="add mod">
          <ac:chgData name="Aniket Chhabra" userId="598e0514-bef3-4e71-b6aa-f2edd6441cff" providerId="ADAL" clId="{F19764DF-084E-0744-986C-A86A65706FFA}" dt="2023-05-28T11:03:47.166" v="790"/>
          <ac:inkMkLst>
            <pc:docMk/>
            <pc:sldMk cId="2159151202" sldId="272"/>
            <ac:inkMk id="40" creationId="{5A7A62F0-0A1D-D6C5-A033-8B194295E555}"/>
          </ac:inkMkLst>
        </pc:inkChg>
        <pc:inkChg chg="add mod">
          <ac:chgData name="Aniket Chhabra" userId="598e0514-bef3-4e71-b6aa-f2edd6441cff" providerId="ADAL" clId="{F19764DF-084E-0744-986C-A86A65706FFA}" dt="2023-05-28T11:03:47.166" v="790"/>
          <ac:inkMkLst>
            <pc:docMk/>
            <pc:sldMk cId="2159151202" sldId="272"/>
            <ac:inkMk id="41" creationId="{7F00563A-6018-2ADD-AFC3-2DDAB6536F6E}"/>
          </ac:inkMkLst>
        </pc:inkChg>
        <pc:inkChg chg="add mod">
          <ac:chgData name="Aniket Chhabra" userId="598e0514-bef3-4e71-b6aa-f2edd6441cff" providerId="ADAL" clId="{F19764DF-084E-0744-986C-A86A65706FFA}" dt="2023-05-28T11:03:47.166" v="790"/>
          <ac:inkMkLst>
            <pc:docMk/>
            <pc:sldMk cId="2159151202" sldId="272"/>
            <ac:inkMk id="42" creationId="{BE685406-DA34-C461-79A9-D0FE12A3DEA2}"/>
          </ac:inkMkLst>
        </pc:inkChg>
        <pc:inkChg chg="add mod">
          <ac:chgData name="Aniket Chhabra" userId="598e0514-bef3-4e71-b6aa-f2edd6441cff" providerId="ADAL" clId="{F19764DF-084E-0744-986C-A86A65706FFA}" dt="2023-05-28T11:03:47.166" v="790"/>
          <ac:inkMkLst>
            <pc:docMk/>
            <pc:sldMk cId="2159151202" sldId="272"/>
            <ac:inkMk id="43" creationId="{46E75371-F30A-F3AA-E3BF-8C76C0567CC9}"/>
          </ac:inkMkLst>
        </pc:inkChg>
        <pc:inkChg chg="add mod">
          <ac:chgData name="Aniket Chhabra" userId="598e0514-bef3-4e71-b6aa-f2edd6441cff" providerId="ADAL" clId="{F19764DF-084E-0744-986C-A86A65706FFA}" dt="2023-05-28T11:03:47.166" v="790"/>
          <ac:inkMkLst>
            <pc:docMk/>
            <pc:sldMk cId="2159151202" sldId="272"/>
            <ac:inkMk id="44" creationId="{38B1043A-D11A-6DA1-8A7B-C3C697822025}"/>
          </ac:inkMkLst>
        </pc:inkChg>
        <pc:inkChg chg="add mod">
          <ac:chgData name="Aniket Chhabra" userId="598e0514-bef3-4e71-b6aa-f2edd6441cff" providerId="ADAL" clId="{F19764DF-084E-0744-986C-A86A65706FFA}" dt="2023-05-28T11:03:47.166" v="790"/>
          <ac:inkMkLst>
            <pc:docMk/>
            <pc:sldMk cId="2159151202" sldId="272"/>
            <ac:inkMk id="45" creationId="{DBBA69C7-961C-526D-72B3-A889FB51FCC2}"/>
          </ac:inkMkLst>
        </pc:inkChg>
        <pc:inkChg chg="add mod">
          <ac:chgData name="Aniket Chhabra" userId="598e0514-bef3-4e71-b6aa-f2edd6441cff" providerId="ADAL" clId="{F19764DF-084E-0744-986C-A86A65706FFA}" dt="2023-05-28T11:03:47.166" v="790"/>
          <ac:inkMkLst>
            <pc:docMk/>
            <pc:sldMk cId="2159151202" sldId="272"/>
            <ac:inkMk id="46" creationId="{8810C3A4-D876-221E-501D-FBBA1E30B624}"/>
          </ac:inkMkLst>
        </pc:inkChg>
        <pc:inkChg chg="add mod">
          <ac:chgData name="Aniket Chhabra" userId="598e0514-bef3-4e71-b6aa-f2edd6441cff" providerId="ADAL" clId="{F19764DF-084E-0744-986C-A86A65706FFA}" dt="2023-05-28T11:03:47.166" v="790"/>
          <ac:inkMkLst>
            <pc:docMk/>
            <pc:sldMk cId="2159151202" sldId="272"/>
            <ac:inkMk id="47" creationId="{065B7C2E-D2B9-B3DE-BA76-9B134DDA74B7}"/>
          </ac:inkMkLst>
        </pc:inkChg>
        <pc:inkChg chg="add mod">
          <ac:chgData name="Aniket Chhabra" userId="598e0514-bef3-4e71-b6aa-f2edd6441cff" providerId="ADAL" clId="{F19764DF-084E-0744-986C-A86A65706FFA}" dt="2023-05-28T11:03:47.166" v="790"/>
          <ac:inkMkLst>
            <pc:docMk/>
            <pc:sldMk cId="2159151202" sldId="272"/>
            <ac:inkMk id="48" creationId="{2CF1D5FC-702C-6A39-FF2E-96F250AFE445}"/>
          </ac:inkMkLst>
        </pc:inkChg>
        <pc:inkChg chg="add mod">
          <ac:chgData name="Aniket Chhabra" userId="598e0514-bef3-4e71-b6aa-f2edd6441cff" providerId="ADAL" clId="{F19764DF-084E-0744-986C-A86A65706FFA}" dt="2023-05-28T11:03:47.166" v="790"/>
          <ac:inkMkLst>
            <pc:docMk/>
            <pc:sldMk cId="2159151202" sldId="272"/>
            <ac:inkMk id="49" creationId="{2919F4F3-4474-AB3E-DD84-79E66A137602}"/>
          </ac:inkMkLst>
        </pc:inkChg>
        <pc:inkChg chg="add mod">
          <ac:chgData name="Aniket Chhabra" userId="598e0514-bef3-4e71-b6aa-f2edd6441cff" providerId="ADAL" clId="{F19764DF-084E-0744-986C-A86A65706FFA}" dt="2023-05-28T11:03:47.166" v="790"/>
          <ac:inkMkLst>
            <pc:docMk/>
            <pc:sldMk cId="2159151202" sldId="272"/>
            <ac:inkMk id="51" creationId="{E38B53D5-CB04-C590-C746-7A295BABC6CB}"/>
          </ac:inkMkLst>
        </pc:inkChg>
        <pc:inkChg chg="add mod">
          <ac:chgData name="Aniket Chhabra" userId="598e0514-bef3-4e71-b6aa-f2edd6441cff" providerId="ADAL" clId="{F19764DF-084E-0744-986C-A86A65706FFA}" dt="2023-05-28T11:03:47.166" v="790"/>
          <ac:inkMkLst>
            <pc:docMk/>
            <pc:sldMk cId="2159151202" sldId="272"/>
            <ac:inkMk id="52" creationId="{D4E69FCB-6F97-D555-5C19-83DBAA24A150}"/>
          </ac:inkMkLst>
        </pc:inkChg>
        <pc:inkChg chg="add mod">
          <ac:chgData name="Aniket Chhabra" userId="598e0514-bef3-4e71-b6aa-f2edd6441cff" providerId="ADAL" clId="{F19764DF-084E-0744-986C-A86A65706FFA}" dt="2023-05-28T11:03:47.166" v="790"/>
          <ac:inkMkLst>
            <pc:docMk/>
            <pc:sldMk cId="2159151202" sldId="272"/>
            <ac:inkMk id="53" creationId="{0C8721E5-73D8-A11A-A8D3-EB1E842586FA}"/>
          </ac:inkMkLst>
        </pc:inkChg>
        <pc:inkChg chg="add mod">
          <ac:chgData name="Aniket Chhabra" userId="598e0514-bef3-4e71-b6aa-f2edd6441cff" providerId="ADAL" clId="{F19764DF-084E-0744-986C-A86A65706FFA}" dt="2023-05-28T11:03:47.166" v="790"/>
          <ac:inkMkLst>
            <pc:docMk/>
            <pc:sldMk cId="2159151202" sldId="272"/>
            <ac:inkMk id="54" creationId="{303B1A2A-F6EF-3390-66C0-F391676BEF09}"/>
          </ac:inkMkLst>
        </pc:inkChg>
        <pc:inkChg chg="add mod">
          <ac:chgData name="Aniket Chhabra" userId="598e0514-bef3-4e71-b6aa-f2edd6441cff" providerId="ADAL" clId="{F19764DF-084E-0744-986C-A86A65706FFA}" dt="2023-05-28T11:03:47.166" v="790"/>
          <ac:inkMkLst>
            <pc:docMk/>
            <pc:sldMk cId="2159151202" sldId="272"/>
            <ac:inkMk id="56" creationId="{06DE4CE2-9ADA-998D-C868-DB5A97DE6A4C}"/>
          </ac:inkMkLst>
        </pc:inkChg>
        <pc:inkChg chg="add mod">
          <ac:chgData name="Aniket Chhabra" userId="598e0514-bef3-4e71-b6aa-f2edd6441cff" providerId="ADAL" clId="{F19764DF-084E-0744-986C-A86A65706FFA}" dt="2023-05-28T11:03:47.166" v="790"/>
          <ac:inkMkLst>
            <pc:docMk/>
            <pc:sldMk cId="2159151202" sldId="272"/>
            <ac:inkMk id="57" creationId="{EBDD0A44-AE16-CF22-A744-DD7B8F6A2822}"/>
          </ac:inkMkLst>
        </pc:inkChg>
        <pc:inkChg chg="add mod">
          <ac:chgData name="Aniket Chhabra" userId="598e0514-bef3-4e71-b6aa-f2edd6441cff" providerId="ADAL" clId="{F19764DF-084E-0744-986C-A86A65706FFA}" dt="2023-05-28T11:03:49.044" v="793"/>
          <ac:inkMkLst>
            <pc:docMk/>
            <pc:sldMk cId="2159151202" sldId="272"/>
            <ac:inkMk id="58" creationId="{C470A4EB-B5A8-D394-0847-BFD0E07BB1AC}"/>
          </ac:inkMkLst>
        </pc:inkChg>
        <pc:inkChg chg="add mod">
          <ac:chgData name="Aniket Chhabra" userId="598e0514-bef3-4e71-b6aa-f2edd6441cff" providerId="ADAL" clId="{F19764DF-084E-0744-986C-A86A65706FFA}" dt="2023-05-28T11:03:49.044" v="793"/>
          <ac:inkMkLst>
            <pc:docMk/>
            <pc:sldMk cId="2159151202" sldId="272"/>
            <ac:inkMk id="59" creationId="{EDD09A17-5D86-1A2E-AC89-FCA189FB939B}"/>
          </ac:inkMkLst>
        </pc:inkChg>
        <pc:inkChg chg="add mod">
          <ac:chgData name="Aniket Chhabra" userId="598e0514-bef3-4e71-b6aa-f2edd6441cff" providerId="ADAL" clId="{F19764DF-084E-0744-986C-A86A65706FFA}" dt="2023-05-28T11:03:49.044" v="793"/>
          <ac:inkMkLst>
            <pc:docMk/>
            <pc:sldMk cId="2159151202" sldId="272"/>
            <ac:inkMk id="60" creationId="{FE9A18FD-B5EC-1682-464F-38CA139119D7}"/>
          </ac:inkMkLst>
        </pc:inkChg>
        <pc:inkChg chg="add mod">
          <ac:chgData name="Aniket Chhabra" userId="598e0514-bef3-4e71-b6aa-f2edd6441cff" providerId="ADAL" clId="{F19764DF-084E-0744-986C-A86A65706FFA}" dt="2023-05-28T11:03:49.044" v="793"/>
          <ac:inkMkLst>
            <pc:docMk/>
            <pc:sldMk cId="2159151202" sldId="272"/>
            <ac:inkMk id="61" creationId="{89469825-6020-D7B8-3897-1512DDE6192B}"/>
          </ac:inkMkLst>
        </pc:inkChg>
        <pc:inkChg chg="add mod">
          <ac:chgData name="Aniket Chhabra" userId="598e0514-bef3-4e71-b6aa-f2edd6441cff" providerId="ADAL" clId="{F19764DF-084E-0744-986C-A86A65706FFA}" dt="2023-05-28T11:03:49.044" v="793"/>
          <ac:inkMkLst>
            <pc:docMk/>
            <pc:sldMk cId="2159151202" sldId="272"/>
            <ac:inkMk id="64" creationId="{EF7CB461-D5AD-FC40-1E96-31CFCE0736E6}"/>
          </ac:inkMkLst>
        </pc:inkChg>
        <pc:inkChg chg="add mod">
          <ac:chgData name="Aniket Chhabra" userId="598e0514-bef3-4e71-b6aa-f2edd6441cff" providerId="ADAL" clId="{F19764DF-084E-0744-986C-A86A65706FFA}" dt="2023-05-28T11:03:49.044" v="793"/>
          <ac:inkMkLst>
            <pc:docMk/>
            <pc:sldMk cId="2159151202" sldId="272"/>
            <ac:inkMk id="65" creationId="{6A753E02-BCD5-7E53-452E-9E9B0BC5AE8C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67" creationId="{A904DABC-21B7-9936-BD61-A34F3D63B082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68" creationId="{3D5D0867-3B57-C5C8-4FC5-D53AE9E364FB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69" creationId="{C13D2CF3-1196-AB8C-750A-B30C9C1FF277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70" creationId="{EA56CB7B-614B-9DEB-7039-AB57AA4BB4FF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71" creationId="{6A73BD82-A455-71C8-D822-1D72A7788498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72" creationId="{9AF8BE14-CC66-50B4-5E48-CDC6162F93B1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73" creationId="{8A1E7381-DC55-EB47-7F90-2063D0A66829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74" creationId="{51090B82-BBEA-B08D-0433-F4CB3B982A8B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77" creationId="{E63525A6-EB17-5975-4D3A-78ADD9FF8CFF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78" creationId="{485485F7-B4EE-BC01-E1E2-C3E3772BF499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79" creationId="{95F61025-973B-0E41-B484-1ECE68055E27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80" creationId="{CDF090D8-806B-7515-44FC-DF23B20FF463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81" creationId="{AC175AF0-8019-4D2E-9C84-A0C21A2223FA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82" creationId="{3EF1C6A8-78A2-BEC9-D7E5-1340AA4AEAE1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83" creationId="{8311608B-8A6C-98AD-C345-6B7BD4689798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84" creationId="{7803C146-8EE2-495B-B669-DC83E232AF41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85" creationId="{E09B9228-70D8-42EF-6B61-0C5DCB947BBC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87" creationId="{59EE0BD1-E570-C43A-A501-7C6E8E4183F9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88" creationId="{53711AF0-7234-DFFE-7047-B6779DACAC24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90" creationId="{1B99EA55-512F-6388-9723-22AEBB05F517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91" creationId="{D4D1D797-3EDE-832E-C68D-F1AF236AAC23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92" creationId="{26123224-438D-2EC2-0A7C-0C12E04939A9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93" creationId="{952FC1A3-9D29-1E0B-2A54-A9106B445309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94" creationId="{951ABB28-C4CB-726F-2857-C4B91CC22701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95" creationId="{C9E4D176-2501-95B1-C747-A2FD47CF2E52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96" creationId="{9802C503-6643-743C-2882-05B968176C08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97" creationId="{FC524433-C92B-0AC1-0516-9190BB786D5D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98" creationId="{24EC2726-ACEF-9A88-335A-33CE9A52C659}"/>
          </ac:inkMkLst>
        </pc:inkChg>
        <pc:inkChg chg="add mod">
          <ac:chgData name="Aniket Chhabra" userId="598e0514-bef3-4e71-b6aa-f2edd6441cff" providerId="ADAL" clId="{F19764DF-084E-0744-986C-A86A65706FFA}" dt="2023-05-28T11:04:14.705" v="826"/>
          <ac:inkMkLst>
            <pc:docMk/>
            <pc:sldMk cId="2159151202" sldId="272"/>
            <ac:inkMk id="99" creationId="{A585CC1D-439B-7C84-65B5-9BB4E9D41EA2}"/>
          </ac:inkMkLst>
        </pc:inkChg>
        <pc:inkChg chg="add">
          <ac:chgData name="Aniket Chhabra" userId="598e0514-bef3-4e71-b6aa-f2edd6441cff" providerId="ADAL" clId="{F19764DF-084E-0744-986C-A86A65706FFA}" dt="2023-05-28T11:04:32.350" v="827" actId="9405"/>
          <ac:inkMkLst>
            <pc:docMk/>
            <pc:sldMk cId="2159151202" sldId="272"/>
            <ac:inkMk id="101" creationId="{F7019C19-DB46-1EFF-BAFE-820983EF262B}"/>
          </ac:inkMkLst>
        </pc:inkChg>
        <pc:inkChg chg="add mod">
          <ac:chgData name="Aniket Chhabra" userId="598e0514-bef3-4e71-b6aa-f2edd6441cff" providerId="ADAL" clId="{F19764DF-084E-0744-986C-A86A65706FFA}" dt="2023-05-28T11:04:44.900" v="849"/>
          <ac:inkMkLst>
            <pc:docMk/>
            <pc:sldMk cId="2159151202" sldId="272"/>
            <ac:inkMk id="102" creationId="{AA764311-E1FB-0714-8C6B-783CE1E85881}"/>
          </ac:inkMkLst>
        </pc:inkChg>
        <pc:inkChg chg="add mod">
          <ac:chgData name="Aniket Chhabra" userId="598e0514-bef3-4e71-b6aa-f2edd6441cff" providerId="ADAL" clId="{F19764DF-084E-0744-986C-A86A65706FFA}" dt="2023-05-28T11:04:44.900" v="849"/>
          <ac:inkMkLst>
            <pc:docMk/>
            <pc:sldMk cId="2159151202" sldId="272"/>
            <ac:inkMk id="103" creationId="{5FC89273-35F0-C7DF-9460-14AF8652E0CF}"/>
          </ac:inkMkLst>
        </pc:inkChg>
        <pc:inkChg chg="add mod">
          <ac:chgData name="Aniket Chhabra" userId="598e0514-bef3-4e71-b6aa-f2edd6441cff" providerId="ADAL" clId="{F19764DF-084E-0744-986C-A86A65706FFA}" dt="2023-05-28T11:04:44.900" v="849"/>
          <ac:inkMkLst>
            <pc:docMk/>
            <pc:sldMk cId="2159151202" sldId="272"/>
            <ac:inkMk id="104" creationId="{346FA004-7112-5FD1-AE35-55C669CED783}"/>
          </ac:inkMkLst>
        </pc:inkChg>
        <pc:inkChg chg="add mod">
          <ac:chgData name="Aniket Chhabra" userId="598e0514-bef3-4e71-b6aa-f2edd6441cff" providerId="ADAL" clId="{F19764DF-084E-0744-986C-A86A65706FFA}" dt="2023-05-28T11:04:44.900" v="849"/>
          <ac:inkMkLst>
            <pc:docMk/>
            <pc:sldMk cId="2159151202" sldId="272"/>
            <ac:inkMk id="105" creationId="{C1EEC0F1-B8B1-B1A8-2B78-4569A2441145}"/>
          </ac:inkMkLst>
        </pc:inkChg>
        <pc:inkChg chg="add mod">
          <ac:chgData name="Aniket Chhabra" userId="598e0514-bef3-4e71-b6aa-f2edd6441cff" providerId="ADAL" clId="{F19764DF-084E-0744-986C-A86A65706FFA}" dt="2023-05-28T11:04:44.900" v="849"/>
          <ac:inkMkLst>
            <pc:docMk/>
            <pc:sldMk cId="2159151202" sldId="272"/>
            <ac:inkMk id="106" creationId="{5788290D-CE86-3AB2-78AD-0E44A0DAB862}"/>
          </ac:inkMkLst>
        </pc:inkChg>
        <pc:inkChg chg="add mod">
          <ac:chgData name="Aniket Chhabra" userId="598e0514-bef3-4e71-b6aa-f2edd6441cff" providerId="ADAL" clId="{F19764DF-084E-0744-986C-A86A65706FFA}" dt="2023-05-28T11:04:44.900" v="849"/>
          <ac:inkMkLst>
            <pc:docMk/>
            <pc:sldMk cId="2159151202" sldId="272"/>
            <ac:inkMk id="107" creationId="{F4CCFBE4-7D04-B1A6-685C-7697A97495FA}"/>
          </ac:inkMkLst>
        </pc:inkChg>
        <pc:inkChg chg="add mod">
          <ac:chgData name="Aniket Chhabra" userId="598e0514-bef3-4e71-b6aa-f2edd6441cff" providerId="ADAL" clId="{F19764DF-084E-0744-986C-A86A65706FFA}" dt="2023-05-28T11:04:44.900" v="849"/>
          <ac:inkMkLst>
            <pc:docMk/>
            <pc:sldMk cId="2159151202" sldId="272"/>
            <ac:inkMk id="108" creationId="{0659EE13-BD81-0AE0-581D-1B85CADDD66A}"/>
          </ac:inkMkLst>
        </pc:inkChg>
        <pc:inkChg chg="add mod">
          <ac:chgData name="Aniket Chhabra" userId="598e0514-bef3-4e71-b6aa-f2edd6441cff" providerId="ADAL" clId="{F19764DF-084E-0744-986C-A86A65706FFA}" dt="2023-05-28T11:04:44.900" v="849"/>
          <ac:inkMkLst>
            <pc:docMk/>
            <pc:sldMk cId="2159151202" sldId="272"/>
            <ac:inkMk id="109" creationId="{CC6ABBC3-8577-1227-5050-7BC70AC1AC7F}"/>
          </ac:inkMkLst>
        </pc:inkChg>
        <pc:inkChg chg="add mod">
          <ac:chgData name="Aniket Chhabra" userId="598e0514-bef3-4e71-b6aa-f2edd6441cff" providerId="ADAL" clId="{F19764DF-084E-0744-986C-A86A65706FFA}" dt="2023-05-28T11:04:44.900" v="849"/>
          <ac:inkMkLst>
            <pc:docMk/>
            <pc:sldMk cId="2159151202" sldId="272"/>
            <ac:inkMk id="110" creationId="{2539FE46-32BA-383D-8B58-A9EB91F9DF1B}"/>
          </ac:inkMkLst>
        </pc:inkChg>
        <pc:inkChg chg="add mod">
          <ac:chgData name="Aniket Chhabra" userId="598e0514-bef3-4e71-b6aa-f2edd6441cff" providerId="ADAL" clId="{F19764DF-084E-0744-986C-A86A65706FFA}" dt="2023-05-28T11:04:44.900" v="849"/>
          <ac:inkMkLst>
            <pc:docMk/>
            <pc:sldMk cId="2159151202" sldId="272"/>
            <ac:inkMk id="111" creationId="{C369057C-7CDB-29AB-12F3-0DCF44BA7E8B}"/>
          </ac:inkMkLst>
        </pc:inkChg>
        <pc:inkChg chg="add mod">
          <ac:chgData name="Aniket Chhabra" userId="598e0514-bef3-4e71-b6aa-f2edd6441cff" providerId="ADAL" clId="{F19764DF-084E-0744-986C-A86A65706FFA}" dt="2023-05-28T11:04:44.900" v="849"/>
          <ac:inkMkLst>
            <pc:docMk/>
            <pc:sldMk cId="2159151202" sldId="272"/>
            <ac:inkMk id="112" creationId="{EC1D779E-E282-9D60-4B15-9AEDF2899526}"/>
          </ac:inkMkLst>
        </pc:inkChg>
        <pc:inkChg chg="add mod">
          <ac:chgData name="Aniket Chhabra" userId="598e0514-bef3-4e71-b6aa-f2edd6441cff" providerId="ADAL" clId="{F19764DF-084E-0744-986C-A86A65706FFA}" dt="2023-05-28T11:04:44.900" v="849"/>
          <ac:inkMkLst>
            <pc:docMk/>
            <pc:sldMk cId="2159151202" sldId="272"/>
            <ac:inkMk id="113" creationId="{7D3C7B15-EEC9-0F39-0608-CAC341E44A95}"/>
          </ac:inkMkLst>
        </pc:inkChg>
        <pc:inkChg chg="add mod">
          <ac:chgData name="Aniket Chhabra" userId="598e0514-bef3-4e71-b6aa-f2edd6441cff" providerId="ADAL" clId="{F19764DF-084E-0744-986C-A86A65706FFA}" dt="2023-05-28T11:04:44.900" v="849"/>
          <ac:inkMkLst>
            <pc:docMk/>
            <pc:sldMk cId="2159151202" sldId="272"/>
            <ac:inkMk id="114" creationId="{507C095D-42DA-B75D-1941-7864EA1335BC}"/>
          </ac:inkMkLst>
        </pc:inkChg>
        <pc:inkChg chg="add mod">
          <ac:chgData name="Aniket Chhabra" userId="598e0514-bef3-4e71-b6aa-f2edd6441cff" providerId="ADAL" clId="{F19764DF-084E-0744-986C-A86A65706FFA}" dt="2023-05-28T11:04:44.900" v="849"/>
          <ac:inkMkLst>
            <pc:docMk/>
            <pc:sldMk cId="2159151202" sldId="272"/>
            <ac:inkMk id="115" creationId="{F56487AC-D932-E885-B694-C3C8A3AC60BD}"/>
          </ac:inkMkLst>
        </pc:inkChg>
        <pc:inkChg chg="add mod">
          <ac:chgData name="Aniket Chhabra" userId="598e0514-bef3-4e71-b6aa-f2edd6441cff" providerId="ADAL" clId="{F19764DF-084E-0744-986C-A86A65706FFA}" dt="2023-05-28T11:04:44.900" v="849"/>
          <ac:inkMkLst>
            <pc:docMk/>
            <pc:sldMk cId="2159151202" sldId="272"/>
            <ac:inkMk id="116" creationId="{C1F0B39F-EB12-D3F3-A7F9-7A64787C1491}"/>
          </ac:inkMkLst>
        </pc:inkChg>
        <pc:inkChg chg="add mod">
          <ac:chgData name="Aniket Chhabra" userId="598e0514-bef3-4e71-b6aa-f2edd6441cff" providerId="ADAL" clId="{F19764DF-084E-0744-986C-A86A65706FFA}" dt="2023-05-28T11:04:44.900" v="849"/>
          <ac:inkMkLst>
            <pc:docMk/>
            <pc:sldMk cId="2159151202" sldId="272"/>
            <ac:inkMk id="117" creationId="{3923223A-4FBA-9744-AC62-842159D37130}"/>
          </ac:inkMkLst>
        </pc:inkChg>
        <pc:inkChg chg="add mod">
          <ac:chgData name="Aniket Chhabra" userId="598e0514-bef3-4e71-b6aa-f2edd6441cff" providerId="ADAL" clId="{F19764DF-084E-0744-986C-A86A65706FFA}" dt="2023-05-28T11:04:44.900" v="849"/>
          <ac:inkMkLst>
            <pc:docMk/>
            <pc:sldMk cId="2159151202" sldId="272"/>
            <ac:inkMk id="118" creationId="{6465294D-0D1F-6CD8-4ADB-16C1F69F3FD6}"/>
          </ac:inkMkLst>
        </pc:inkChg>
        <pc:inkChg chg="add mod">
          <ac:chgData name="Aniket Chhabra" userId="598e0514-bef3-4e71-b6aa-f2edd6441cff" providerId="ADAL" clId="{F19764DF-084E-0744-986C-A86A65706FFA}" dt="2023-05-28T11:04:44.900" v="849"/>
          <ac:inkMkLst>
            <pc:docMk/>
            <pc:sldMk cId="2159151202" sldId="272"/>
            <ac:inkMk id="119" creationId="{3214DACA-1CDC-CC0A-A1EE-179A29B5DF89}"/>
          </ac:inkMkLst>
        </pc:inkChg>
        <pc:inkChg chg="add mod">
          <ac:chgData name="Aniket Chhabra" userId="598e0514-bef3-4e71-b6aa-f2edd6441cff" providerId="ADAL" clId="{F19764DF-084E-0744-986C-A86A65706FFA}" dt="2023-05-28T11:04:44.900" v="849"/>
          <ac:inkMkLst>
            <pc:docMk/>
            <pc:sldMk cId="2159151202" sldId="272"/>
            <ac:inkMk id="120" creationId="{B0AC6FD7-76A4-7B8A-17B9-249ABF026460}"/>
          </ac:inkMkLst>
        </pc:inkChg>
        <pc:inkChg chg="add mod">
          <ac:chgData name="Aniket Chhabra" userId="598e0514-bef3-4e71-b6aa-f2edd6441cff" providerId="ADAL" clId="{F19764DF-084E-0744-986C-A86A65706FFA}" dt="2023-05-28T11:04:44.900" v="849"/>
          <ac:inkMkLst>
            <pc:docMk/>
            <pc:sldMk cId="2159151202" sldId="272"/>
            <ac:inkMk id="121" creationId="{6825FAED-52A8-B4EC-FB19-9FDA6AAAAE80}"/>
          </ac:inkMkLst>
        </pc:inkChg>
        <pc:inkChg chg="add mod">
          <ac:chgData name="Aniket Chhabra" userId="598e0514-bef3-4e71-b6aa-f2edd6441cff" providerId="ADAL" clId="{F19764DF-084E-0744-986C-A86A65706FFA}" dt="2023-05-28T11:04:44.900" v="849"/>
          <ac:inkMkLst>
            <pc:docMk/>
            <pc:sldMk cId="2159151202" sldId="272"/>
            <ac:inkMk id="122" creationId="{8D4FE59A-A714-AF02-6400-A6D8A6002381}"/>
          </ac:inkMkLst>
        </pc:inkChg>
      </pc:sldChg>
      <pc:sldChg chg="addSp delSp modSp add mod">
        <pc:chgData name="Aniket Chhabra" userId="598e0514-bef3-4e71-b6aa-f2edd6441cff" providerId="ADAL" clId="{F19764DF-084E-0744-986C-A86A65706FFA}" dt="2023-05-28T11:07:09.595" v="952" actId="9405"/>
        <pc:sldMkLst>
          <pc:docMk/>
          <pc:sldMk cId="1712847252" sldId="273"/>
        </pc:sldMkLst>
        <pc:grpChg chg="mod">
          <ac:chgData name="Aniket Chhabra" userId="598e0514-bef3-4e71-b6aa-f2edd6441cff" providerId="ADAL" clId="{F19764DF-084E-0744-986C-A86A65706FFA}" dt="2023-05-28T11:05:11.036" v="854"/>
          <ac:grpSpMkLst>
            <pc:docMk/>
            <pc:sldMk cId="1712847252" sldId="273"/>
            <ac:grpSpMk id="7" creationId="{9C6B4757-911C-A423-7F7E-F6DCC29ACDE4}"/>
          </ac:grpSpMkLst>
        </pc:grpChg>
        <pc:grpChg chg="mod">
          <ac:chgData name="Aniket Chhabra" userId="598e0514-bef3-4e71-b6aa-f2edd6441cff" providerId="ADAL" clId="{F19764DF-084E-0744-986C-A86A65706FFA}" dt="2023-05-28T11:05:17.085" v="867"/>
          <ac:grpSpMkLst>
            <pc:docMk/>
            <pc:sldMk cId="1712847252" sldId="273"/>
            <ac:grpSpMk id="20" creationId="{8DAC9F58-D0E2-B0F8-8B68-AE862E69CE72}"/>
          </ac:grpSpMkLst>
        </pc:grpChg>
        <pc:grpChg chg="del mod">
          <ac:chgData name="Aniket Chhabra" userId="598e0514-bef3-4e71-b6aa-f2edd6441cff" providerId="ADAL" clId="{F19764DF-084E-0744-986C-A86A65706FFA}" dt="2023-05-28T11:05:47.899" v="919"/>
          <ac:grpSpMkLst>
            <pc:docMk/>
            <pc:sldMk cId="1712847252" sldId="273"/>
            <ac:grpSpMk id="44" creationId="{E6EED74A-35D4-19E5-33AA-3A607600FC65}"/>
          </ac:grpSpMkLst>
        </pc:grpChg>
        <pc:grpChg chg="del mod">
          <ac:chgData name="Aniket Chhabra" userId="598e0514-bef3-4e71-b6aa-f2edd6441cff" providerId="ADAL" clId="{F19764DF-084E-0744-986C-A86A65706FFA}" dt="2023-05-28T11:05:47.899" v="919"/>
          <ac:grpSpMkLst>
            <pc:docMk/>
            <pc:sldMk cId="1712847252" sldId="273"/>
            <ac:grpSpMk id="47" creationId="{4209D368-9DF6-497C-9672-9474BB2C61D7}"/>
          </ac:grpSpMkLst>
        </pc:grpChg>
        <pc:grpChg chg="del mod">
          <ac:chgData name="Aniket Chhabra" userId="598e0514-bef3-4e71-b6aa-f2edd6441cff" providerId="ADAL" clId="{F19764DF-084E-0744-986C-A86A65706FFA}" dt="2023-05-28T11:05:47.899" v="919"/>
          <ac:grpSpMkLst>
            <pc:docMk/>
            <pc:sldMk cId="1712847252" sldId="273"/>
            <ac:grpSpMk id="73" creationId="{55EA86F8-CCEC-40F6-AE68-3B5E55139BEC}"/>
          </ac:grpSpMkLst>
        </pc:grpChg>
        <pc:grpChg chg="mod">
          <ac:chgData name="Aniket Chhabra" userId="598e0514-bef3-4e71-b6aa-f2edd6441cff" providerId="ADAL" clId="{F19764DF-084E-0744-986C-A86A65706FFA}" dt="2023-05-28T11:05:47.899" v="919"/>
          <ac:grpSpMkLst>
            <pc:docMk/>
            <pc:sldMk cId="1712847252" sldId="273"/>
            <ac:grpSpMk id="74" creationId="{9C83C112-1EB7-4CDE-A1E2-A97CA2EA4446}"/>
          </ac:grpSpMkLst>
        </pc:grpChg>
        <pc:grpChg chg="mod">
          <ac:chgData name="Aniket Chhabra" userId="598e0514-bef3-4e71-b6aa-f2edd6441cff" providerId="ADAL" clId="{F19764DF-084E-0744-986C-A86A65706FFA}" dt="2023-05-28T11:06:08.208" v="922"/>
          <ac:grpSpMkLst>
            <pc:docMk/>
            <pc:sldMk cId="1712847252" sldId="273"/>
            <ac:grpSpMk id="77" creationId="{6CFB38CE-B8FD-FEEC-2198-D53898539F9C}"/>
          </ac:grpSpMkLst>
        </pc:grpChg>
        <pc:grpChg chg="mod">
          <ac:chgData name="Aniket Chhabra" userId="598e0514-bef3-4e71-b6aa-f2edd6441cff" providerId="ADAL" clId="{F19764DF-084E-0744-986C-A86A65706FFA}" dt="2023-05-28T11:06:19.512" v="930"/>
          <ac:grpSpMkLst>
            <pc:docMk/>
            <pc:sldMk cId="1712847252" sldId="273"/>
            <ac:grpSpMk id="85" creationId="{25194226-3FE4-347F-3701-9CF1CFE24FD3}"/>
          </ac:grpSpMkLst>
        </pc:grpChg>
        <pc:grpChg chg="del mod">
          <ac:chgData name="Aniket Chhabra" userId="598e0514-bef3-4e71-b6aa-f2edd6441cff" providerId="ADAL" clId="{F19764DF-084E-0744-986C-A86A65706FFA}" dt="2023-05-28T11:06:22.975" v="939"/>
          <ac:grpSpMkLst>
            <pc:docMk/>
            <pc:sldMk cId="1712847252" sldId="273"/>
            <ac:grpSpMk id="94" creationId="{2E84BA83-6586-A42B-97DE-AEAF59E2D94C}"/>
          </ac:grpSpMkLst>
        </pc:grpChg>
        <pc:grpChg chg="mod">
          <ac:chgData name="Aniket Chhabra" userId="598e0514-bef3-4e71-b6aa-f2edd6441cff" providerId="ADAL" clId="{F19764DF-084E-0744-986C-A86A65706FFA}" dt="2023-05-28T11:06:22.975" v="939"/>
          <ac:grpSpMkLst>
            <pc:docMk/>
            <pc:sldMk cId="1712847252" sldId="273"/>
            <ac:grpSpMk id="95" creationId="{73BC2E58-26B8-5A1B-BE2A-F683BA5DADE3}"/>
          </ac:grpSpMkLst>
        </pc:grpChg>
        <pc:grpChg chg="mod">
          <ac:chgData name="Aniket Chhabra" userId="598e0514-bef3-4e71-b6aa-f2edd6441cff" providerId="ADAL" clId="{F19764DF-084E-0744-986C-A86A65706FFA}" dt="2023-05-28T11:06:45.711" v="951"/>
          <ac:grpSpMkLst>
            <pc:docMk/>
            <pc:sldMk cId="1712847252" sldId="273"/>
            <ac:grpSpMk id="107" creationId="{46A41612-279F-9367-67FC-4683681BAFF4}"/>
          </ac:grpSpMkLst>
        </pc:grpChg>
        <pc:picChg chg="del">
          <ac:chgData name="Aniket Chhabra" userId="598e0514-bef3-4e71-b6aa-f2edd6441cff" providerId="ADAL" clId="{F19764DF-084E-0744-986C-A86A65706FFA}" dt="2023-05-25T11:12:53.004" v="279" actId="478"/>
          <ac:picMkLst>
            <pc:docMk/>
            <pc:sldMk cId="1712847252" sldId="273"/>
            <ac:picMk id="2" creationId="{15CE07A3-881B-B107-8944-E1DB22912ECA}"/>
          </ac:picMkLst>
        </pc:picChg>
        <pc:picChg chg="add mod">
          <ac:chgData name="Aniket Chhabra" userId="598e0514-bef3-4e71-b6aa-f2edd6441cff" providerId="ADAL" clId="{F19764DF-084E-0744-986C-A86A65706FFA}" dt="2023-05-25T11:13:18.554" v="283" actId="1076"/>
          <ac:picMkLst>
            <pc:docMk/>
            <pc:sldMk cId="1712847252" sldId="273"/>
            <ac:picMk id="3" creationId="{18CB3714-BDC3-4DD6-33F7-65E2984690F5}"/>
          </ac:picMkLst>
        </pc:picChg>
        <pc:inkChg chg="add mod">
          <ac:chgData name="Aniket Chhabra" userId="598e0514-bef3-4e71-b6aa-f2edd6441cff" providerId="ADAL" clId="{F19764DF-084E-0744-986C-A86A65706FFA}" dt="2023-05-28T11:05:11.036" v="854"/>
          <ac:inkMkLst>
            <pc:docMk/>
            <pc:sldMk cId="1712847252" sldId="273"/>
            <ac:inkMk id="2" creationId="{D1787875-6E1C-97FB-0162-205D052134D9}"/>
          </ac:inkMkLst>
        </pc:inkChg>
        <pc:inkChg chg="add mod">
          <ac:chgData name="Aniket Chhabra" userId="598e0514-bef3-4e71-b6aa-f2edd6441cff" providerId="ADAL" clId="{F19764DF-084E-0744-986C-A86A65706FFA}" dt="2023-05-28T11:05:11.036" v="854"/>
          <ac:inkMkLst>
            <pc:docMk/>
            <pc:sldMk cId="1712847252" sldId="273"/>
            <ac:inkMk id="4" creationId="{BB0EFFC2-E6E5-7AE1-EC54-007FBDBEFC8D}"/>
          </ac:inkMkLst>
        </pc:inkChg>
        <pc:inkChg chg="add mod">
          <ac:chgData name="Aniket Chhabra" userId="598e0514-bef3-4e71-b6aa-f2edd6441cff" providerId="ADAL" clId="{F19764DF-084E-0744-986C-A86A65706FFA}" dt="2023-05-28T11:05:11.036" v="854"/>
          <ac:inkMkLst>
            <pc:docMk/>
            <pc:sldMk cId="1712847252" sldId="273"/>
            <ac:inkMk id="5" creationId="{4D92FDA8-FCD8-27A2-EDE8-5522EFA97C00}"/>
          </ac:inkMkLst>
        </pc:inkChg>
        <pc:inkChg chg="add mod">
          <ac:chgData name="Aniket Chhabra" userId="598e0514-bef3-4e71-b6aa-f2edd6441cff" providerId="ADAL" clId="{F19764DF-084E-0744-986C-A86A65706FFA}" dt="2023-05-28T11:05:11.036" v="854"/>
          <ac:inkMkLst>
            <pc:docMk/>
            <pc:sldMk cId="1712847252" sldId="273"/>
            <ac:inkMk id="6" creationId="{5FFF9354-4F28-8AA4-953C-A0560E27DD39}"/>
          </ac:inkMkLst>
        </pc:inkChg>
        <pc:inkChg chg="add mod">
          <ac:chgData name="Aniket Chhabra" userId="598e0514-bef3-4e71-b6aa-f2edd6441cff" providerId="ADAL" clId="{F19764DF-084E-0744-986C-A86A65706FFA}" dt="2023-05-28T11:05:17.085" v="867"/>
          <ac:inkMkLst>
            <pc:docMk/>
            <pc:sldMk cId="1712847252" sldId="273"/>
            <ac:inkMk id="8" creationId="{F33FBC4E-7FFE-E9EA-06ED-E19E3A50A50A}"/>
          </ac:inkMkLst>
        </pc:inkChg>
        <pc:inkChg chg="add mod">
          <ac:chgData name="Aniket Chhabra" userId="598e0514-bef3-4e71-b6aa-f2edd6441cff" providerId="ADAL" clId="{F19764DF-084E-0744-986C-A86A65706FFA}" dt="2023-05-28T11:05:17.085" v="867"/>
          <ac:inkMkLst>
            <pc:docMk/>
            <pc:sldMk cId="1712847252" sldId="273"/>
            <ac:inkMk id="9" creationId="{C2F28A5D-5728-7D70-760A-B2502F6BA18A}"/>
          </ac:inkMkLst>
        </pc:inkChg>
        <pc:inkChg chg="add mod">
          <ac:chgData name="Aniket Chhabra" userId="598e0514-bef3-4e71-b6aa-f2edd6441cff" providerId="ADAL" clId="{F19764DF-084E-0744-986C-A86A65706FFA}" dt="2023-05-28T11:05:17.085" v="867"/>
          <ac:inkMkLst>
            <pc:docMk/>
            <pc:sldMk cId="1712847252" sldId="273"/>
            <ac:inkMk id="10" creationId="{384493A1-A905-E4C1-E7CB-72D44FA8B83A}"/>
          </ac:inkMkLst>
        </pc:inkChg>
        <pc:inkChg chg="add mod">
          <ac:chgData name="Aniket Chhabra" userId="598e0514-bef3-4e71-b6aa-f2edd6441cff" providerId="ADAL" clId="{F19764DF-084E-0744-986C-A86A65706FFA}" dt="2023-05-28T11:05:17.085" v="867"/>
          <ac:inkMkLst>
            <pc:docMk/>
            <pc:sldMk cId="1712847252" sldId="273"/>
            <ac:inkMk id="11" creationId="{35A57348-43E9-24AA-9A8B-069E10FF5B91}"/>
          </ac:inkMkLst>
        </pc:inkChg>
        <pc:inkChg chg="add mod">
          <ac:chgData name="Aniket Chhabra" userId="598e0514-bef3-4e71-b6aa-f2edd6441cff" providerId="ADAL" clId="{F19764DF-084E-0744-986C-A86A65706FFA}" dt="2023-05-28T11:05:17.085" v="867"/>
          <ac:inkMkLst>
            <pc:docMk/>
            <pc:sldMk cId="1712847252" sldId="273"/>
            <ac:inkMk id="12" creationId="{7DEE7C4A-2AE3-C742-8133-AF31F6FB0270}"/>
          </ac:inkMkLst>
        </pc:inkChg>
        <pc:inkChg chg="add mod">
          <ac:chgData name="Aniket Chhabra" userId="598e0514-bef3-4e71-b6aa-f2edd6441cff" providerId="ADAL" clId="{F19764DF-084E-0744-986C-A86A65706FFA}" dt="2023-05-28T11:05:17.085" v="867"/>
          <ac:inkMkLst>
            <pc:docMk/>
            <pc:sldMk cId="1712847252" sldId="273"/>
            <ac:inkMk id="13" creationId="{53311E62-9DE9-CF99-41EA-8D0C969A4D80}"/>
          </ac:inkMkLst>
        </pc:inkChg>
        <pc:inkChg chg="add mod">
          <ac:chgData name="Aniket Chhabra" userId="598e0514-bef3-4e71-b6aa-f2edd6441cff" providerId="ADAL" clId="{F19764DF-084E-0744-986C-A86A65706FFA}" dt="2023-05-28T11:05:17.085" v="867"/>
          <ac:inkMkLst>
            <pc:docMk/>
            <pc:sldMk cId="1712847252" sldId="273"/>
            <ac:inkMk id="14" creationId="{8B7DA927-D775-8B93-45B8-F266AC217EBB}"/>
          </ac:inkMkLst>
        </pc:inkChg>
        <pc:inkChg chg="add mod">
          <ac:chgData name="Aniket Chhabra" userId="598e0514-bef3-4e71-b6aa-f2edd6441cff" providerId="ADAL" clId="{F19764DF-084E-0744-986C-A86A65706FFA}" dt="2023-05-28T11:05:17.085" v="867"/>
          <ac:inkMkLst>
            <pc:docMk/>
            <pc:sldMk cId="1712847252" sldId="273"/>
            <ac:inkMk id="15" creationId="{D86FB018-EC57-C9DE-ED31-9408AA1F929E}"/>
          </ac:inkMkLst>
        </pc:inkChg>
        <pc:inkChg chg="add mod">
          <ac:chgData name="Aniket Chhabra" userId="598e0514-bef3-4e71-b6aa-f2edd6441cff" providerId="ADAL" clId="{F19764DF-084E-0744-986C-A86A65706FFA}" dt="2023-05-28T11:05:17.085" v="867"/>
          <ac:inkMkLst>
            <pc:docMk/>
            <pc:sldMk cId="1712847252" sldId="273"/>
            <ac:inkMk id="16" creationId="{AE87F6E3-6F05-04FD-3E7E-B0D7FA37462A}"/>
          </ac:inkMkLst>
        </pc:inkChg>
        <pc:inkChg chg="add mod">
          <ac:chgData name="Aniket Chhabra" userId="598e0514-bef3-4e71-b6aa-f2edd6441cff" providerId="ADAL" clId="{F19764DF-084E-0744-986C-A86A65706FFA}" dt="2023-05-28T11:05:17.085" v="867"/>
          <ac:inkMkLst>
            <pc:docMk/>
            <pc:sldMk cId="1712847252" sldId="273"/>
            <ac:inkMk id="17" creationId="{B5592A00-7F73-6745-E387-06E724F45C4C}"/>
          </ac:inkMkLst>
        </pc:inkChg>
        <pc:inkChg chg="add mod">
          <ac:chgData name="Aniket Chhabra" userId="598e0514-bef3-4e71-b6aa-f2edd6441cff" providerId="ADAL" clId="{F19764DF-084E-0744-986C-A86A65706FFA}" dt="2023-05-28T11:05:17.085" v="867"/>
          <ac:inkMkLst>
            <pc:docMk/>
            <pc:sldMk cId="1712847252" sldId="273"/>
            <ac:inkMk id="18" creationId="{AC34EF71-58C9-3E02-CBC1-FDCF486F086E}"/>
          </ac:inkMkLst>
        </pc:inkChg>
        <pc:inkChg chg="add mod">
          <ac:chgData name="Aniket Chhabra" userId="598e0514-bef3-4e71-b6aa-f2edd6441cff" providerId="ADAL" clId="{F19764DF-084E-0744-986C-A86A65706FFA}" dt="2023-05-28T11:05:17.085" v="867"/>
          <ac:inkMkLst>
            <pc:docMk/>
            <pc:sldMk cId="1712847252" sldId="273"/>
            <ac:inkMk id="19" creationId="{4025370A-4EAE-F761-1F47-D16116CFB064}"/>
          </ac:inkMkLst>
        </pc:inkChg>
        <pc:inkChg chg="add">
          <ac:chgData name="Aniket Chhabra" userId="598e0514-bef3-4e71-b6aa-f2edd6441cff" providerId="ADAL" clId="{F19764DF-084E-0744-986C-A86A65706FFA}" dt="2023-05-28T11:05:19.039" v="868" actId="9405"/>
          <ac:inkMkLst>
            <pc:docMk/>
            <pc:sldMk cId="1712847252" sldId="273"/>
            <ac:inkMk id="21" creationId="{E0FC6C83-A649-FF0E-6090-03362D1BCC6A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22" creationId="{78D02D3F-3127-B470-DF80-8F775600E45B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23" creationId="{569D4B32-CD83-B283-34A8-10FA5CB3A21E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24" creationId="{45D30A5C-4EEA-3610-58B1-3ADAF0738BED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25" creationId="{52495C98-291B-7AC0-0339-F469A62D2964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26" creationId="{A056F0BF-4A81-922A-441A-611592E0C0E7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27" creationId="{74A749AC-731B-5797-5E15-D4DC437F954E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28" creationId="{BB2EB6E4-1F42-5F19-2912-8BF25B14AED2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29" creationId="{1307B34D-FA08-A27F-BC99-261D2F28C10F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30" creationId="{FCD4BD18-6767-39FE-0D74-39C877C2A7BF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31" creationId="{16074B60-FD28-D715-5E8B-3B9E2152BEDA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32" creationId="{B95DC7CC-AEE5-33F7-8DC9-FA91BC66D6DA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33" creationId="{E928D20C-365E-1AB0-6E23-CC4D3404ADB7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34" creationId="{EB62D350-2AC3-B384-8ECD-CC0CB91B7B8D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35" creationId="{45197001-85F7-77A2-AEED-FD5537BA51FF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36" creationId="{E422EA48-7DA6-7733-6204-D3FED07C1930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37" creationId="{CF3CADBE-4545-D862-6819-72479A7D5A21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38" creationId="{0878F717-D291-579B-D0A6-D278D0C03A2B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39" creationId="{95D1F6AB-EE40-C71A-7386-EF3AFC0208D4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40" creationId="{18901EF4-972D-EDBB-83E3-F9D3E6DED8BE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41" creationId="{16150BCA-AEC6-5C3F-EA31-5DBB0ED21A4E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42" creationId="{EE473CA1-F905-A323-989A-22F7B16D0F4D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43" creationId="{1A74EF22-30DC-94B1-93C5-638D8B91201A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45" creationId="{313EB4EA-49FB-BF23-1A79-F11DF9DF6A9E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46" creationId="{174AC8ED-9AB4-BB31-C544-91E77FE2CFA9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48" creationId="{15E7846D-8290-12FB-7094-1119C8087EF8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49" creationId="{1AB4B305-0CEB-634E-D7A6-F92D5885EB0D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50" creationId="{232AC3F1-5FE2-79E3-0D89-7A42DA13F6A2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51" creationId="{2073BA3B-A9B9-CC13-3B68-1E340072CB43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52" creationId="{D1BDB515-5D50-788F-973E-3FA5F6F30D96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53" creationId="{2052F885-B8C9-6718-C705-BEECF299CF61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54" creationId="{F54A7F07-2471-C1A3-2B8E-8D6142130FB5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55" creationId="{00CFC558-3C1B-5A98-0ACE-FC7CF1EFF590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56" creationId="{BEF92BFB-277F-5F48-22E0-0692D70CC48E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57" creationId="{62EEA3A9-122E-5D65-F996-200D831688E4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58" creationId="{3DA40D9C-EB2C-ECDB-AA4A-15E28B316203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59" creationId="{34DCF370-BE6B-C946-E925-41BFAD553B25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61" creationId="{8D6911CC-AC52-CA9C-DA27-013BD18C7C9F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62" creationId="{BB174E60-A49E-D4AE-75AC-C2755F88D15B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63" creationId="{0613F8CF-0F1F-8115-DA40-3268A9E45A45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64" creationId="{AA60A141-ED62-ECA7-D691-3E2F49807D87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65" creationId="{204D7E33-92A5-A2EF-AADA-3A4C4606E275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66" creationId="{6E4EDA2F-64E6-0354-BD0A-77CE17F26630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67" creationId="{7FAF4000-EAE6-7F32-5038-9E03FD259378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68" creationId="{1C0F7AFE-C74C-7DA0-5B2B-3B7B72A9E2BD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69" creationId="{E1BCCD73-BE47-0767-E680-6BD8E03AB230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70" creationId="{97FB0D23-125E-BBE9-5650-0C639CB9A6E2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71" creationId="{F7943423-A4AC-1205-E699-0248C5C3D44B}"/>
          </ac:inkMkLst>
        </pc:inkChg>
        <pc:inkChg chg="add mod">
          <ac:chgData name="Aniket Chhabra" userId="598e0514-bef3-4e71-b6aa-f2edd6441cff" providerId="ADAL" clId="{F19764DF-084E-0744-986C-A86A65706FFA}" dt="2023-05-28T11:05:47.899" v="919"/>
          <ac:inkMkLst>
            <pc:docMk/>
            <pc:sldMk cId="1712847252" sldId="273"/>
            <ac:inkMk id="72" creationId="{800D3DE2-CE5F-AE15-AD4F-0F5BFBFA920D}"/>
          </ac:inkMkLst>
        </pc:inkChg>
        <pc:inkChg chg="add mod">
          <ac:chgData name="Aniket Chhabra" userId="598e0514-bef3-4e71-b6aa-f2edd6441cff" providerId="ADAL" clId="{F19764DF-084E-0744-986C-A86A65706FFA}" dt="2023-05-28T11:06:08.208" v="922"/>
          <ac:inkMkLst>
            <pc:docMk/>
            <pc:sldMk cId="1712847252" sldId="273"/>
            <ac:inkMk id="75" creationId="{0822B050-F5A0-D98D-0C13-E41EE10ABF7A}"/>
          </ac:inkMkLst>
        </pc:inkChg>
        <pc:inkChg chg="add mod">
          <ac:chgData name="Aniket Chhabra" userId="598e0514-bef3-4e71-b6aa-f2edd6441cff" providerId="ADAL" clId="{F19764DF-084E-0744-986C-A86A65706FFA}" dt="2023-05-28T11:06:08.208" v="922"/>
          <ac:inkMkLst>
            <pc:docMk/>
            <pc:sldMk cId="1712847252" sldId="273"/>
            <ac:inkMk id="76" creationId="{E4A9A0F3-ABBD-B216-7F5C-6EFD6FE79452}"/>
          </ac:inkMkLst>
        </pc:inkChg>
        <pc:inkChg chg="add">
          <ac:chgData name="Aniket Chhabra" userId="598e0514-bef3-4e71-b6aa-f2edd6441cff" providerId="ADAL" clId="{F19764DF-084E-0744-986C-A86A65706FFA}" dt="2023-05-28T11:06:08.678" v="923" actId="9405"/>
          <ac:inkMkLst>
            <pc:docMk/>
            <pc:sldMk cId="1712847252" sldId="273"/>
            <ac:inkMk id="78" creationId="{8157128B-9976-64F5-4FF5-0A93C9B42C83}"/>
          </ac:inkMkLst>
        </pc:inkChg>
        <pc:inkChg chg="add">
          <ac:chgData name="Aniket Chhabra" userId="598e0514-bef3-4e71-b6aa-f2edd6441cff" providerId="ADAL" clId="{F19764DF-084E-0744-986C-A86A65706FFA}" dt="2023-05-28T11:06:12.444" v="924" actId="9405"/>
          <ac:inkMkLst>
            <pc:docMk/>
            <pc:sldMk cId="1712847252" sldId="273"/>
            <ac:inkMk id="79" creationId="{13C836BB-3BC9-8ADF-990E-0EA7BFCFE8B6}"/>
          </ac:inkMkLst>
        </pc:inkChg>
        <pc:inkChg chg="add">
          <ac:chgData name="Aniket Chhabra" userId="598e0514-bef3-4e71-b6aa-f2edd6441cff" providerId="ADAL" clId="{F19764DF-084E-0744-986C-A86A65706FFA}" dt="2023-05-28T11:06:13.423" v="925" actId="9405"/>
          <ac:inkMkLst>
            <pc:docMk/>
            <pc:sldMk cId="1712847252" sldId="273"/>
            <ac:inkMk id="80" creationId="{D996B6FD-C641-E4FE-64AC-5CF3DEC7DC92}"/>
          </ac:inkMkLst>
        </pc:inkChg>
        <pc:inkChg chg="add">
          <ac:chgData name="Aniket Chhabra" userId="598e0514-bef3-4e71-b6aa-f2edd6441cff" providerId="ADAL" clId="{F19764DF-084E-0744-986C-A86A65706FFA}" dt="2023-05-28T11:06:15.730" v="926" actId="9405"/>
          <ac:inkMkLst>
            <pc:docMk/>
            <pc:sldMk cId="1712847252" sldId="273"/>
            <ac:inkMk id="81" creationId="{CFE8C023-2C4A-6198-4D59-4ABF500AFCE7}"/>
          </ac:inkMkLst>
        </pc:inkChg>
        <pc:inkChg chg="add">
          <ac:chgData name="Aniket Chhabra" userId="598e0514-bef3-4e71-b6aa-f2edd6441cff" providerId="ADAL" clId="{F19764DF-084E-0744-986C-A86A65706FFA}" dt="2023-05-28T11:06:17.306" v="927" actId="9405"/>
          <ac:inkMkLst>
            <pc:docMk/>
            <pc:sldMk cId="1712847252" sldId="273"/>
            <ac:inkMk id="82" creationId="{2A8278D2-8246-776D-D2D7-7947CD871586}"/>
          </ac:inkMkLst>
        </pc:inkChg>
        <pc:inkChg chg="add mod">
          <ac:chgData name="Aniket Chhabra" userId="598e0514-bef3-4e71-b6aa-f2edd6441cff" providerId="ADAL" clId="{F19764DF-084E-0744-986C-A86A65706FFA}" dt="2023-05-28T11:06:19.512" v="930"/>
          <ac:inkMkLst>
            <pc:docMk/>
            <pc:sldMk cId="1712847252" sldId="273"/>
            <ac:inkMk id="83" creationId="{666FB4A5-D70A-3B65-D78A-7449C23545BA}"/>
          </ac:inkMkLst>
        </pc:inkChg>
        <pc:inkChg chg="add mod">
          <ac:chgData name="Aniket Chhabra" userId="598e0514-bef3-4e71-b6aa-f2edd6441cff" providerId="ADAL" clId="{F19764DF-084E-0744-986C-A86A65706FFA}" dt="2023-05-28T11:06:19.512" v="930"/>
          <ac:inkMkLst>
            <pc:docMk/>
            <pc:sldMk cId="1712847252" sldId="273"/>
            <ac:inkMk id="84" creationId="{5A8418D1-4C94-BCF6-D259-FD28FF20DC58}"/>
          </ac:inkMkLst>
        </pc:inkChg>
        <pc:inkChg chg="add mod">
          <ac:chgData name="Aniket Chhabra" userId="598e0514-bef3-4e71-b6aa-f2edd6441cff" providerId="ADAL" clId="{F19764DF-084E-0744-986C-A86A65706FFA}" dt="2023-05-28T11:06:22.975" v="939"/>
          <ac:inkMkLst>
            <pc:docMk/>
            <pc:sldMk cId="1712847252" sldId="273"/>
            <ac:inkMk id="86" creationId="{DBD6F8FF-3765-ABFF-0DB8-97B98410B0CA}"/>
          </ac:inkMkLst>
        </pc:inkChg>
        <pc:inkChg chg="add mod">
          <ac:chgData name="Aniket Chhabra" userId="598e0514-bef3-4e71-b6aa-f2edd6441cff" providerId="ADAL" clId="{F19764DF-084E-0744-986C-A86A65706FFA}" dt="2023-05-28T11:06:22.975" v="939"/>
          <ac:inkMkLst>
            <pc:docMk/>
            <pc:sldMk cId="1712847252" sldId="273"/>
            <ac:inkMk id="87" creationId="{4E866748-D9C1-59C3-7D4B-6B4AA1F762A6}"/>
          </ac:inkMkLst>
        </pc:inkChg>
        <pc:inkChg chg="add mod">
          <ac:chgData name="Aniket Chhabra" userId="598e0514-bef3-4e71-b6aa-f2edd6441cff" providerId="ADAL" clId="{F19764DF-084E-0744-986C-A86A65706FFA}" dt="2023-05-28T11:06:22.975" v="939"/>
          <ac:inkMkLst>
            <pc:docMk/>
            <pc:sldMk cId="1712847252" sldId="273"/>
            <ac:inkMk id="88" creationId="{2EC516FE-57FD-F6F2-D9E2-ED9DC7BDAC86}"/>
          </ac:inkMkLst>
        </pc:inkChg>
        <pc:inkChg chg="add mod">
          <ac:chgData name="Aniket Chhabra" userId="598e0514-bef3-4e71-b6aa-f2edd6441cff" providerId="ADAL" clId="{F19764DF-084E-0744-986C-A86A65706FFA}" dt="2023-05-28T11:06:22.975" v="939"/>
          <ac:inkMkLst>
            <pc:docMk/>
            <pc:sldMk cId="1712847252" sldId="273"/>
            <ac:inkMk id="89" creationId="{4BBEFA86-C211-405A-9CE9-16611D669CCA}"/>
          </ac:inkMkLst>
        </pc:inkChg>
        <pc:inkChg chg="add mod">
          <ac:chgData name="Aniket Chhabra" userId="598e0514-bef3-4e71-b6aa-f2edd6441cff" providerId="ADAL" clId="{F19764DF-084E-0744-986C-A86A65706FFA}" dt="2023-05-28T11:06:22.975" v="939"/>
          <ac:inkMkLst>
            <pc:docMk/>
            <pc:sldMk cId="1712847252" sldId="273"/>
            <ac:inkMk id="90" creationId="{C559966F-AE70-9A97-D320-3C90C81EAA04}"/>
          </ac:inkMkLst>
        </pc:inkChg>
        <pc:inkChg chg="add mod">
          <ac:chgData name="Aniket Chhabra" userId="598e0514-bef3-4e71-b6aa-f2edd6441cff" providerId="ADAL" clId="{F19764DF-084E-0744-986C-A86A65706FFA}" dt="2023-05-28T11:06:22.975" v="939"/>
          <ac:inkMkLst>
            <pc:docMk/>
            <pc:sldMk cId="1712847252" sldId="273"/>
            <ac:inkMk id="91" creationId="{9C68C2E3-E217-6338-5772-5FDB0D16715D}"/>
          </ac:inkMkLst>
        </pc:inkChg>
        <pc:inkChg chg="add mod">
          <ac:chgData name="Aniket Chhabra" userId="598e0514-bef3-4e71-b6aa-f2edd6441cff" providerId="ADAL" clId="{F19764DF-084E-0744-986C-A86A65706FFA}" dt="2023-05-28T11:06:22.975" v="939"/>
          <ac:inkMkLst>
            <pc:docMk/>
            <pc:sldMk cId="1712847252" sldId="273"/>
            <ac:inkMk id="92" creationId="{E4AF594E-AC38-8966-00FA-2CB3EA0EE5CD}"/>
          </ac:inkMkLst>
        </pc:inkChg>
        <pc:inkChg chg="add mod">
          <ac:chgData name="Aniket Chhabra" userId="598e0514-bef3-4e71-b6aa-f2edd6441cff" providerId="ADAL" clId="{F19764DF-084E-0744-986C-A86A65706FFA}" dt="2023-05-28T11:06:22.975" v="939"/>
          <ac:inkMkLst>
            <pc:docMk/>
            <pc:sldMk cId="1712847252" sldId="273"/>
            <ac:inkMk id="93" creationId="{4939298D-225F-A8C1-B53A-9BD4324E9759}"/>
          </ac:inkMkLst>
        </pc:inkChg>
        <pc:inkChg chg="add">
          <ac:chgData name="Aniket Chhabra" userId="598e0514-bef3-4e71-b6aa-f2edd6441cff" providerId="ADAL" clId="{F19764DF-084E-0744-986C-A86A65706FFA}" dt="2023-05-28T11:06:23.667" v="940" actId="9405"/>
          <ac:inkMkLst>
            <pc:docMk/>
            <pc:sldMk cId="1712847252" sldId="273"/>
            <ac:inkMk id="96" creationId="{A56C2DEC-64EC-BD6A-2810-B45EC875F8AC}"/>
          </ac:inkMkLst>
        </pc:inkChg>
        <pc:inkChg chg="add">
          <ac:chgData name="Aniket Chhabra" userId="598e0514-bef3-4e71-b6aa-f2edd6441cff" providerId="ADAL" clId="{F19764DF-084E-0744-986C-A86A65706FFA}" dt="2023-05-28T11:06:25.512" v="941" actId="9405"/>
          <ac:inkMkLst>
            <pc:docMk/>
            <pc:sldMk cId="1712847252" sldId="273"/>
            <ac:inkMk id="97" creationId="{1A16221F-8120-F701-38F0-123A5E44F680}"/>
          </ac:inkMkLst>
        </pc:inkChg>
        <pc:inkChg chg="add">
          <ac:chgData name="Aniket Chhabra" userId="598e0514-bef3-4e71-b6aa-f2edd6441cff" providerId="ADAL" clId="{F19764DF-084E-0744-986C-A86A65706FFA}" dt="2023-05-28T11:06:41.103" v="942" actId="9405"/>
          <ac:inkMkLst>
            <pc:docMk/>
            <pc:sldMk cId="1712847252" sldId="273"/>
            <ac:inkMk id="98" creationId="{869B152B-586A-DB84-D83E-31C6CFA8A940}"/>
          </ac:inkMkLst>
        </pc:inkChg>
        <pc:inkChg chg="add mod">
          <ac:chgData name="Aniket Chhabra" userId="598e0514-bef3-4e71-b6aa-f2edd6441cff" providerId="ADAL" clId="{F19764DF-084E-0744-986C-A86A65706FFA}" dt="2023-05-28T11:06:45.711" v="951"/>
          <ac:inkMkLst>
            <pc:docMk/>
            <pc:sldMk cId="1712847252" sldId="273"/>
            <ac:inkMk id="99" creationId="{4144CC1C-E310-C920-6C11-539F0BC99539}"/>
          </ac:inkMkLst>
        </pc:inkChg>
        <pc:inkChg chg="add mod">
          <ac:chgData name="Aniket Chhabra" userId="598e0514-bef3-4e71-b6aa-f2edd6441cff" providerId="ADAL" clId="{F19764DF-084E-0744-986C-A86A65706FFA}" dt="2023-05-28T11:06:45.711" v="951"/>
          <ac:inkMkLst>
            <pc:docMk/>
            <pc:sldMk cId="1712847252" sldId="273"/>
            <ac:inkMk id="100" creationId="{26A9597F-29B8-F9B1-70F7-50EF363B9A93}"/>
          </ac:inkMkLst>
        </pc:inkChg>
        <pc:inkChg chg="add mod">
          <ac:chgData name="Aniket Chhabra" userId="598e0514-bef3-4e71-b6aa-f2edd6441cff" providerId="ADAL" clId="{F19764DF-084E-0744-986C-A86A65706FFA}" dt="2023-05-28T11:06:45.711" v="951"/>
          <ac:inkMkLst>
            <pc:docMk/>
            <pc:sldMk cId="1712847252" sldId="273"/>
            <ac:inkMk id="101" creationId="{60A379BD-1275-FB7F-F5E2-701AAEB13BB4}"/>
          </ac:inkMkLst>
        </pc:inkChg>
        <pc:inkChg chg="add mod">
          <ac:chgData name="Aniket Chhabra" userId="598e0514-bef3-4e71-b6aa-f2edd6441cff" providerId="ADAL" clId="{F19764DF-084E-0744-986C-A86A65706FFA}" dt="2023-05-28T11:06:45.711" v="951"/>
          <ac:inkMkLst>
            <pc:docMk/>
            <pc:sldMk cId="1712847252" sldId="273"/>
            <ac:inkMk id="102" creationId="{4ABC242F-60E7-B935-322C-85DF6436A411}"/>
          </ac:inkMkLst>
        </pc:inkChg>
        <pc:inkChg chg="add mod">
          <ac:chgData name="Aniket Chhabra" userId="598e0514-bef3-4e71-b6aa-f2edd6441cff" providerId="ADAL" clId="{F19764DF-084E-0744-986C-A86A65706FFA}" dt="2023-05-28T11:06:45.711" v="951"/>
          <ac:inkMkLst>
            <pc:docMk/>
            <pc:sldMk cId="1712847252" sldId="273"/>
            <ac:inkMk id="103" creationId="{11A28CDB-B99B-D390-37EC-0099D20997D0}"/>
          </ac:inkMkLst>
        </pc:inkChg>
        <pc:inkChg chg="add mod">
          <ac:chgData name="Aniket Chhabra" userId="598e0514-bef3-4e71-b6aa-f2edd6441cff" providerId="ADAL" clId="{F19764DF-084E-0744-986C-A86A65706FFA}" dt="2023-05-28T11:06:45.711" v="951"/>
          <ac:inkMkLst>
            <pc:docMk/>
            <pc:sldMk cId="1712847252" sldId="273"/>
            <ac:inkMk id="104" creationId="{4F8040EE-4386-9177-6EBD-E4117B6BD0D7}"/>
          </ac:inkMkLst>
        </pc:inkChg>
        <pc:inkChg chg="add mod">
          <ac:chgData name="Aniket Chhabra" userId="598e0514-bef3-4e71-b6aa-f2edd6441cff" providerId="ADAL" clId="{F19764DF-084E-0744-986C-A86A65706FFA}" dt="2023-05-28T11:06:45.711" v="951"/>
          <ac:inkMkLst>
            <pc:docMk/>
            <pc:sldMk cId="1712847252" sldId="273"/>
            <ac:inkMk id="105" creationId="{123394F7-1BB5-223C-75B4-73CBD3B1B602}"/>
          </ac:inkMkLst>
        </pc:inkChg>
        <pc:inkChg chg="add mod">
          <ac:chgData name="Aniket Chhabra" userId="598e0514-bef3-4e71-b6aa-f2edd6441cff" providerId="ADAL" clId="{F19764DF-084E-0744-986C-A86A65706FFA}" dt="2023-05-28T11:06:45.711" v="951"/>
          <ac:inkMkLst>
            <pc:docMk/>
            <pc:sldMk cId="1712847252" sldId="273"/>
            <ac:inkMk id="106" creationId="{35E9EBA6-22E0-F7A7-2D44-ED226FD1AD9A}"/>
          </ac:inkMkLst>
        </pc:inkChg>
        <pc:inkChg chg="add">
          <ac:chgData name="Aniket Chhabra" userId="598e0514-bef3-4e71-b6aa-f2edd6441cff" providerId="ADAL" clId="{F19764DF-084E-0744-986C-A86A65706FFA}" dt="2023-05-28T11:07:09.595" v="952" actId="9405"/>
          <ac:inkMkLst>
            <pc:docMk/>
            <pc:sldMk cId="1712847252" sldId="273"/>
            <ac:inkMk id="108" creationId="{AC42FA08-FE91-AF4E-FC4B-82E961325EC7}"/>
          </ac:inkMkLst>
        </pc:inkChg>
      </pc:sldChg>
      <pc:sldChg chg="addSp delSp modSp add mod">
        <pc:chgData name="Aniket Chhabra" userId="598e0514-bef3-4e71-b6aa-f2edd6441cff" providerId="ADAL" clId="{F19764DF-084E-0744-986C-A86A65706FFA}" dt="2023-05-28T11:09:18.545" v="1018"/>
        <pc:sldMkLst>
          <pc:docMk/>
          <pc:sldMk cId="3046469338" sldId="274"/>
        </pc:sldMkLst>
        <pc:spChg chg="del">
          <ac:chgData name="Aniket Chhabra" userId="598e0514-bef3-4e71-b6aa-f2edd6441cff" providerId="ADAL" clId="{F19764DF-084E-0744-986C-A86A65706FFA}" dt="2023-05-25T11:13:22.940" v="285" actId="478"/>
          <ac:spMkLst>
            <pc:docMk/>
            <pc:sldMk cId="3046469338" sldId="274"/>
            <ac:spMk id="60" creationId="{00000000-0000-0000-0000-000000000000}"/>
          </ac:spMkLst>
        </pc:spChg>
        <pc:grpChg chg="del mod">
          <ac:chgData name="Aniket Chhabra" userId="598e0514-bef3-4e71-b6aa-f2edd6441cff" providerId="ADAL" clId="{F19764DF-084E-0744-986C-A86A65706FFA}" dt="2023-05-28T11:07:41.556" v="966"/>
          <ac:grpSpMkLst>
            <pc:docMk/>
            <pc:sldMk cId="3046469338" sldId="274"/>
            <ac:grpSpMk id="10" creationId="{7F6B58A4-3AC4-E562-BDD7-674F737B639C}"/>
          </ac:grpSpMkLst>
        </pc:grpChg>
        <pc:grpChg chg="del mod">
          <ac:chgData name="Aniket Chhabra" userId="598e0514-bef3-4e71-b6aa-f2edd6441cff" providerId="ADAL" clId="{F19764DF-084E-0744-986C-A86A65706FFA}" dt="2023-05-28T11:07:54.590" v="990"/>
          <ac:grpSpMkLst>
            <pc:docMk/>
            <pc:sldMk cId="3046469338" sldId="274"/>
            <ac:grpSpMk id="34" creationId="{A31DC6FF-0609-0BFC-01BE-CC52BAE74445}"/>
          </ac:grpSpMkLst>
        </pc:grpChg>
        <pc:grpChg chg="del mod">
          <ac:chgData name="Aniket Chhabra" userId="598e0514-bef3-4e71-b6aa-f2edd6441cff" providerId="ADAL" clId="{F19764DF-084E-0744-986C-A86A65706FFA}" dt="2023-05-28T11:07:54.590" v="990"/>
          <ac:grpSpMkLst>
            <pc:docMk/>
            <pc:sldMk cId="3046469338" sldId="274"/>
            <ac:grpSpMk id="35" creationId="{CD76C91E-4C8C-213C-2474-B59A8F576231}"/>
          </ac:grpSpMkLst>
        </pc:grpChg>
        <pc:grpChg chg="del mod">
          <ac:chgData name="Aniket Chhabra" userId="598e0514-bef3-4e71-b6aa-f2edd6441cff" providerId="ADAL" clId="{F19764DF-084E-0744-986C-A86A65706FFA}" dt="2023-05-28T11:07:54.590" v="990"/>
          <ac:grpSpMkLst>
            <pc:docMk/>
            <pc:sldMk cId="3046469338" sldId="274"/>
            <ac:grpSpMk id="36" creationId="{7EF97BA2-F21B-869E-7B34-F31DBB233D65}"/>
          </ac:grpSpMkLst>
        </pc:grpChg>
        <pc:grpChg chg="del mod">
          <ac:chgData name="Aniket Chhabra" userId="598e0514-bef3-4e71-b6aa-f2edd6441cff" providerId="ADAL" clId="{F19764DF-084E-0744-986C-A86A65706FFA}" dt="2023-05-28T11:08:03.460" v="994"/>
          <ac:grpSpMkLst>
            <pc:docMk/>
            <pc:sldMk cId="3046469338" sldId="274"/>
            <ac:grpSpMk id="37" creationId="{5884CF5B-943D-7C10-1902-333ED2711758}"/>
          </ac:grpSpMkLst>
        </pc:grpChg>
        <pc:grpChg chg="del mod">
          <ac:chgData name="Aniket Chhabra" userId="598e0514-bef3-4e71-b6aa-f2edd6441cff" providerId="ADAL" clId="{F19764DF-084E-0744-986C-A86A65706FFA}" dt="2023-05-28T11:08:48.009" v="1010"/>
          <ac:grpSpMkLst>
            <pc:docMk/>
            <pc:sldMk cId="3046469338" sldId="274"/>
            <ac:grpSpMk id="39" creationId="{9AFD1717-6BFA-2193-17F5-213FC74203CC}"/>
          </ac:grpSpMkLst>
        </pc:grpChg>
        <pc:grpChg chg="mod">
          <ac:chgData name="Aniket Chhabra" userId="598e0514-bef3-4e71-b6aa-f2edd6441cff" providerId="ADAL" clId="{F19764DF-084E-0744-986C-A86A65706FFA}" dt="2023-05-28T11:08:28.145" v="1001"/>
          <ac:grpSpMkLst>
            <pc:docMk/>
            <pc:sldMk cId="3046469338" sldId="274"/>
            <ac:grpSpMk id="46" creationId="{C6BC4DA7-28A3-2C0D-2DB1-46CE47D83A21}"/>
          </ac:grpSpMkLst>
        </pc:grpChg>
        <pc:grpChg chg="mod">
          <ac:chgData name="Aniket Chhabra" userId="598e0514-bef3-4e71-b6aa-f2edd6441cff" providerId="ADAL" clId="{F19764DF-084E-0744-986C-A86A65706FFA}" dt="2023-05-28T11:08:30.615" v="1005"/>
          <ac:grpSpMkLst>
            <pc:docMk/>
            <pc:sldMk cId="3046469338" sldId="274"/>
            <ac:grpSpMk id="50" creationId="{52A3298D-A23B-917C-9BAA-21EF9AAEA601}"/>
          </ac:grpSpMkLst>
        </pc:grpChg>
        <pc:grpChg chg="del mod">
          <ac:chgData name="Aniket Chhabra" userId="598e0514-bef3-4e71-b6aa-f2edd6441cff" providerId="ADAL" clId="{F19764DF-084E-0744-986C-A86A65706FFA}" dt="2023-05-28T11:08:48.009" v="1010"/>
          <ac:grpSpMkLst>
            <pc:docMk/>
            <pc:sldMk cId="3046469338" sldId="274"/>
            <ac:grpSpMk id="53" creationId="{ADDC06DA-01C6-AFB1-BC2A-EECB9CA55ED3}"/>
          </ac:grpSpMkLst>
        </pc:grpChg>
        <pc:grpChg chg="mod">
          <ac:chgData name="Aniket Chhabra" userId="598e0514-bef3-4e71-b6aa-f2edd6441cff" providerId="ADAL" clId="{F19764DF-084E-0744-986C-A86A65706FFA}" dt="2023-05-28T11:08:48.009" v="1010"/>
          <ac:grpSpMkLst>
            <pc:docMk/>
            <pc:sldMk cId="3046469338" sldId="274"/>
            <ac:grpSpMk id="55" creationId="{CF7CA475-AE98-945B-8CAF-BCEA643C3785}"/>
          </ac:grpSpMkLst>
        </pc:grpChg>
        <pc:grpChg chg="mod">
          <ac:chgData name="Aniket Chhabra" userId="598e0514-bef3-4e71-b6aa-f2edd6441cff" providerId="ADAL" clId="{F19764DF-084E-0744-986C-A86A65706FFA}" dt="2023-05-28T11:08:50.848" v="1015"/>
          <ac:grpSpMkLst>
            <pc:docMk/>
            <pc:sldMk cId="3046469338" sldId="274"/>
            <ac:grpSpMk id="60" creationId="{3BE0C677-79A7-C5AD-CF1E-E3D9C312B9EB}"/>
          </ac:grpSpMkLst>
        </pc:grpChg>
        <pc:grpChg chg="mod">
          <ac:chgData name="Aniket Chhabra" userId="598e0514-bef3-4e71-b6aa-f2edd6441cff" providerId="ADAL" clId="{F19764DF-084E-0744-986C-A86A65706FFA}" dt="2023-05-28T11:08:50.848" v="1015"/>
          <ac:grpSpMkLst>
            <pc:docMk/>
            <pc:sldMk cId="3046469338" sldId="274"/>
            <ac:grpSpMk id="61" creationId="{51BD2DEA-4F31-0979-D539-2C75B32BF18E}"/>
          </ac:grpSpMkLst>
        </pc:grpChg>
        <pc:grpChg chg="mod">
          <ac:chgData name="Aniket Chhabra" userId="598e0514-bef3-4e71-b6aa-f2edd6441cff" providerId="ADAL" clId="{F19764DF-084E-0744-986C-A86A65706FFA}" dt="2023-05-28T11:09:18.545" v="1018"/>
          <ac:grpSpMkLst>
            <pc:docMk/>
            <pc:sldMk cId="3046469338" sldId="274"/>
            <ac:grpSpMk id="64" creationId="{022FF5C8-8302-EE3F-0C0F-20B385413D1A}"/>
          </ac:grpSpMkLst>
        </pc:grpChg>
        <pc:picChg chg="del">
          <ac:chgData name="Aniket Chhabra" userId="598e0514-bef3-4e71-b6aa-f2edd6441cff" providerId="ADAL" clId="{F19764DF-084E-0744-986C-A86A65706FFA}" dt="2023-05-25T11:13:21.285" v="284" actId="478"/>
          <ac:picMkLst>
            <pc:docMk/>
            <pc:sldMk cId="3046469338" sldId="274"/>
            <ac:picMk id="2" creationId="{15CE07A3-881B-B107-8944-E1DB22912ECA}"/>
          </ac:picMkLst>
        </pc:picChg>
        <pc:picChg chg="add mod">
          <ac:chgData name="Aniket Chhabra" userId="598e0514-bef3-4e71-b6aa-f2edd6441cff" providerId="ADAL" clId="{F19764DF-084E-0744-986C-A86A65706FFA}" dt="2023-05-28T11:07:24.442" v="957" actId="14100"/>
          <ac:picMkLst>
            <pc:docMk/>
            <pc:sldMk cId="3046469338" sldId="274"/>
            <ac:picMk id="3" creationId="{41D1140C-33AA-A042-2E9F-ADB8309636C6}"/>
          </ac:picMkLst>
        </pc:picChg>
        <pc:picChg chg="add mod">
          <ac:chgData name="Aniket Chhabra" userId="598e0514-bef3-4e71-b6aa-f2edd6441cff" providerId="ADAL" clId="{F19764DF-084E-0744-986C-A86A65706FFA}" dt="2023-05-25T11:14:23.333" v="302" actId="1076"/>
          <ac:picMkLst>
            <pc:docMk/>
            <pc:sldMk cId="3046469338" sldId="274"/>
            <ac:picMk id="4" creationId="{4B9628DA-0D95-FD73-0413-6107C7F600D3}"/>
          </ac:picMkLst>
        </pc:picChg>
        <pc:inkChg chg="add">
          <ac:chgData name="Aniket Chhabra" userId="598e0514-bef3-4e71-b6aa-f2edd6441cff" providerId="ADAL" clId="{F19764DF-084E-0744-986C-A86A65706FFA}" dt="2023-05-28T11:07:36.885" v="958" actId="9405"/>
          <ac:inkMkLst>
            <pc:docMk/>
            <pc:sldMk cId="3046469338" sldId="274"/>
            <ac:inkMk id="2" creationId="{C5555669-6D09-6895-2A93-7A3CD9760591}"/>
          </ac:inkMkLst>
        </pc:inkChg>
        <pc:inkChg chg="add del mod">
          <ac:chgData name="Aniket Chhabra" userId="598e0514-bef3-4e71-b6aa-f2edd6441cff" providerId="ADAL" clId="{F19764DF-084E-0744-986C-A86A65706FFA}" dt="2023-05-28T11:07:41.556" v="966"/>
          <ac:inkMkLst>
            <pc:docMk/>
            <pc:sldMk cId="3046469338" sldId="274"/>
            <ac:inkMk id="5" creationId="{0E6EE6DA-2644-A82B-6DB3-5C0AD75C0C1B}"/>
          </ac:inkMkLst>
        </pc:inkChg>
        <pc:inkChg chg="add del mod">
          <ac:chgData name="Aniket Chhabra" userId="598e0514-bef3-4e71-b6aa-f2edd6441cff" providerId="ADAL" clId="{F19764DF-084E-0744-986C-A86A65706FFA}" dt="2023-05-28T11:07:41.554" v="964"/>
          <ac:inkMkLst>
            <pc:docMk/>
            <pc:sldMk cId="3046469338" sldId="274"/>
            <ac:inkMk id="7" creationId="{09995F48-6C91-D6F1-CA0F-3D05BC3F3ED2}"/>
          </ac:inkMkLst>
        </pc:inkChg>
        <pc:inkChg chg="add mod">
          <ac:chgData name="Aniket Chhabra" userId="598e0514-bef3-4e71-b6aa-f2edd6441cff" providerId="ADAL" clId="{F19764DF-084E-0744-986C-A86A65706FFA}" dt="2023-05-28T11:07:41.556" v="966"/>
          <ac:inkMkLst>
            <pc:docMk/>
            <pc:sldMk cId="3046469338" sldId="274"/>
            <ac:inkMk id="8" creationId="{F2D5E662-BCFE-1E84-43A2-409D95C0573B}"/>
          </ac:inkMkLst>
        </pc:inkChg>
        <pc:inkChg chg="add del mod">
          <ac:chgData name="Aniket Chhabra" userId="598e0514-bef3-4e71-b6aa-f2edd6441cff" providerId="ADAL" clId="{F19764DF-084E-0744-986C-A86A65706FFA}" dt="2023-05-28T11:07:41.555" v="965"/>
          <ac:inkMkLst>
            <pc:docMk/>
            <pc:sldMk cId="3046469338" sldId="274"/>
            <ac:inkMk id="9" creationId="{0E60C0C1-620F-47F3-FF2E-D5CA73BDA52D}"/>
          </ac:inkMkLst>
        </pc:inkChg>
        <pc:inkChg chg="add mod">
          <ac:chgData name="Aniket Chhabra" userId="598e0514-bef3-4e71-b6aa-f2edd6441cff" providerId="ADAL" clId="{F19764DF-084E-0744-986C-A86A65706FFA}" dt="2023-05-28T11:08:48.009" v="1010"/>
          <ac:inkMkLst>
            <pc:docMk/>
            <pc:sldMk cId="3046469338" sldId="274"/>
            <ac:inkMk id="11" creationId="{38BA8D20-180D-A638-00C7-FFAAA6216622}"/>
          </ac:inkMkLst>
        </pc:inkChg>
        <pc:inkChg chg="add mod">
          <ac:chgData name="Aniket Chhabra" userId="598e0514-bef3-4e71-b6aa-f2edd6441cff" providerId="ADAL" clId="{F19764DF-084E-0744-986C-A86A65706FFA}" dt="2023-05-28T11:08:48.009" v="1010"/>
          <ac:inkMkLst>
            <pc:docMk/>
            <pc:sldMk cId="3046469338" sldId="274"/>
            <ac:inkMk id="12" creationId="{5A0A8301-2A24-C4C1-1D7B-D9EEC713E12A}"/>
          </ac:inkMkLst>
        </pc:inkChg>
        <pc:inkChg chg="add mod">
          <ac:chgData name="Aniket Chhabra" userId="598e0514-bef3-4e71-b6aa-f2edd6441cff" providerId="ADAL" clId="{F19764DF-084E-0744-986C-A86A65706FFA}" dt="2023-05-28T11:08:48.009" v="1010"/>
          <ac:inkMkLst>
            <pc:docMk/>
            <pc:sldMk cId="3046469338" sldId="274"/>
            <ac:inkMk id="13" creationId="{897B4E63-D317-DB34-B1D8-C3E3404D2362}"/>
          </ac:inkMkLst>
        </pc:inkChg>
        <pc:inkChg chg="add mod">
          <ac:chgData name="Aniket Chhabra" userId="598e0514-bef3-4e71-b6aa-f2edd6441cff" providerId="ADAL" clId="{F19764DF-084E-0744-986C-A86A65706FFA}" dt="2023-05-28T11:08:48.009" v="1010"/>
          <ac:inkMkLst>
            <pc:docMk/>
            <pc:sldMk cId="3046469338" sldId="274"/>
            <ac:inkMk id="14" creationId="{F92BC16E-18B9-A0A4-E874-48EA747C1303}"/>
          </ac:inkMkLst>
        </pc:inkChg>
        <pc:inkChg chg="add mod">
          <ac:chgData name="Aniket Chhabra" userId="598e0514-bef3-4e71-b6aa-f2edd6441cff" providerId="ADAL" clId="{F19764DF-084E-0744-986C-A86A65706FFA}" dt="2023-05-28T11:08:48.009" v="1010"/>
          <ac:inkMkLst>
            <pc:docMk/>
            <pc:sldMk cId="3046469338" sldId="274"/>
            <ac:inkMk id="15" creationId="{1D0A509D-1FE6-63B5-1F20-A4C658761D23}"/>
          </ac:inkMkLst>
        </pc:inkChg>
        <pc:inkChg chg="add mod">
          <ac:chgData name="Aniket Chhabra" userId="598e0514-bef3-4e71-b6aa-f2edd6441cff" providerId="ADAL" clId="{F19764DF-084E-0744-986C-A86A65706FFA}" dt="2023-05-28T11:08:48.009" v="1010"/>
          <ac:inkMkLst>
            <pc:docMk/>
            <pc:sldMk cId="3046469338" sldId="274"/>
            <ac:inkMk id="16" creationId="{758469EA-985D-4C2C-B8CF-0CC9F1051596}"/>
          </ac:inkMkLst>
        </pc:inkChg>
        <pc:inkChg chg="add mod">
          <ac:chgData name="Aniket Chhabra" userId="598e0514-bef3-4e71-b6aa-f2edd6441cff" providerId="ADAL" clId="{F19764DF-084E-0744-986C-A86A65706FFA}" dt="2023-05-28T11:08:48.009" v="1010"/>
          <ac:inkMkLst>
            <pc:docMk/>
            <pc:sldMk cId="3046469338" sldId="274"/>
            <ac:inkMk id="17" creationId="{FD209228-250C-0C9D-0077-27C987E56F09}"/>
          </ac:inkMkLst>
        </pc:inkChg>
        <pc:inkChg chg="add mod">
          <ac:chgData name="Aniket Chhabra" userId="598e0514-bef3-4e71-b6aa-f2edd6441cff" providerId="ADAL" clId="{F19764DF-084E-0744-986C-A86A65706FFA}" dt="2023-05-28T11:08:48.009" v="1010"/>
          <ac:inkMkLst>
            <pc:docMk/>
            <pc:sldMk cId="3046469338" sldId="274"/>
            <ac:inkMk id="18" creationId="{181D953D-B8AE-1631-3346-02CC08CD0EEE}"/>
          </ac:inkMkLst>
        </pc:inkChg>
        <pc:inkChg chg="add mod">
          <ac:chgData name="Aniket Chhabra" userId="598e0514-bef3-4e71-b6aa-f2edd6441cff" providerId="ADAL" clId="{F19764DF-084E-0744-986C-A86A65706FFA}" dt="2023-05-28T11:08:48.009" v="1010"/>
          <ac:inkMkLst>
            <pc:docMk/>
            <pc:sldMk cId="3046469338" sldId="274"/>
            <ac:inkMk id="19" creationId="{AB6664D4-6F81-CF16-94DB-48366AEBBD47}"/>
          </ac:inkMkLst>
        </pc:inkChg>
        <pc:inkChg chg="add mod">
          <ac:chgData name="Aniket Chhabra" userId="598e0514-bef3-4e71-b6aa-f2edd6441cff" providerId="ADAL" clId="{F19764DF-084E-0744-986C-A86A65706FFA}" dt="2023-05-28T11:08:48.009" v="1010"/>
          <ac:inkMkLst>
            <pc:docMk/>
            <pc:sldMk cId="3046469338" sldId="274"/>
            <ac:inkMk id="20" creationId="{55A97207-0FF7-F708-6A6A-3C74DCF4FDC4}"/>
          </ac:inkMkLst>
        </pc:inkChg>
        <pc:inkChg chg="add mod">
          <ac:chgData name="Aniket Chhabra" userId="598e0514-bef3-4e71-b6aa-f2edd6441cff" providerId="ADAL" clId="{F19764DF-084E-0744-986C-A86A65706FFA}" dt="2023-05-28T11:08:48.009" v="1010"/>
          <ac:inkMkLst>
            <pc:docMk/>
            <pc:sldMk cId="3046469338" sldId="274"/>
            <ac:inkMk id="21" creationId="{053C6B77-7B96-6715-6964-3EBBC35AA8E6}"/>
          </ac:inkMkLst>
        </pc:inkChg>
        <pc:inkChg chg="add mod">
          <ac:chgData name="Aniket Chhabra" userId="598e0514-bef3-4e71-b6aa-f2edd6441cff" providerId="ADAL" clId="{F19764DF-084E-0744-986C-A86A65706FFA}" dt="2023-05-28T11:08:48.009" v="1010"/>
          <ac:inkMkLst>
            <pc:docMk/>
            <pc:sldMk cId="3046469338" sldId="274"/>
            <ac:inkMk id="22" creationId="{DCBB5E98-9B41-AC80-C8B5-A9D63CFA4ED7}"/>
          </ac:inkMkLst>
        </pc:inkChg>
        <pc:inkChg chg="add mod">
          <ac:chgData name="Aniket Chhabra" userId="598e0514-bef3-4e71-b6aa-f2edd6441cff" providerId="ADAL" clId="{F19764DF-084E-0744-986C-A86A65706FFA}" dt="2023-05-28T11:08:48.009" v="1010"/>
          <ac:inkMkLst>
            <pc:docMk/>
            <pc:sldMk cId="3046469338" sldId="274"/>
            <ac:inkMk id="23" creationId="{DCBBAC6F-CBD2-9723-056F-795AAFD86063}"/>
          </ac:inkMkLst>
        </pc:inkChg>
        <pc:inkChg chg="add mod">
          <ac:chgData name="Aniket Chhabra" userId="598e0514-bef3-4e71-b6aa-f2edd6441cff" providerId="ADAL" clId="{F19764DF-084E-0744-986C-A86A65706FFA}" dt="2023-05-28T11:08:48.009" v="1010"/>
          <ac:inkMkLst>
            <pc:docMk/>
            <pc:sldMk cId="3046469338" sldId="274"/>
            <ac:inkMk id="24" creationId="{DCF430AB-03D3-FAFD-BD6A-AB76DFD0C8B4}"/>
          </ac:inkMkLst>
        </pc:inkChg>
        <pc:inkChg chg="add mod">
          <ac:chgData name="Aniket Chhabra" userId="598e0514-bef3-4e71-b6aa-f2edd6441cff" providerId="ADAL" clId="{F19764DF-084E-0744-986C-A86A65706FFA}" dt="2023-05-28T11:08:48.009" v="1010"/>
          <ac:inkMkLst>
            <pc:docMk/>
            <pc:sldMk cId="3046469338" sldId="274"/>
            <ac:inkMk id="25" creationId="{D40163E2-D755-491C-EDAF-4171677E0042}"/>
          </ac:inkMkLst>
        </pc:inkChg>
        <pc:inkChg chg="add mod">
          <ac:chgData name="Aniket Chhabra" userId="598e0514-bef3-4e71-b6aa-f2edd6441cff" providerId="ADAL" clId="{F19764DF-084E-0744-986C-A86A65706FFA}" dt="2023-05-28T11:08:48.009" v="1010"/>
          <ac:inkMkLst>
            <pc:docMk/>
            <pc:sldMk cId="3046469338" sldId="274"/>
            <ac:inkMk id="26" creationId="{42FA257E-2117-E9EB-F029-A8C0AB69F940}"/>
          </ac:inkMkLst>
        </pc:inkChg>
        <pc:inkChg chg="add del mod">
          <ac:chgData name="Aniket Chhabra" userId="598e0514-bef3-4e71-b6aa-f2edd6441cff" providerId="ADAL" clId="{F19764DF-084E-0744-986C-A86A65706FFA}" dt="2023-05-28T11:08:00.535" v="991"/>
          <ac:inkMkLst>
            <pc:docMk/>
            <pc:sldMk cId="3046469338" sldId="274"/>
            <ac:inkMk id="27" creationId="{EDE440F4-A0A5-88C2-323D-1CF8470E5FED}"/>
          </ac:inkMkLst>
        </pc:inkChg>
        <pc:inkChg chg="add del mod">
          <ac:chgData name="Aniket Chhabra" userId="598e0514-bef3-4e71-b6aa-f2edd6441cff" providerId="ADAL" clId="{F19764DF-084E-0744-986C-A86A65706FFA}" dt="2023-05-28T11:08:00.536" v="992"/>
          <ac:inkMkLst>
            <pc:docMk/>
            <pc:sldMk cId="3046469338" sldId="274"/>
            <ac:inkMk id="28" creationId="{A0C3B941-5E80-0277-D9A7-63E278BAF53D}"/>
          </ac:inkMkLst>
        </pc:inkChg>
        <pc:inkChg chg="add mod">
          <ac:chgData name="Aniket Chhabra" userId="598e0514-bef3-4e71-b6aa-f2edd6441cff" providerId="ADAL" clId="{F19764DF-084E-0744-986C-A86A65706FFA}" dt="2023-05-28T11:08:48.009" v="1010"/>
          <ac:inkMkLst>
            <pc:docMk/>
            <pc:sldMk cId="3046469338" sldId="274"/>
            <ac:inkMk id="29" creationId="{DB9586AB-3862-BDB3-7AA7-3843830E3228}"/>
          </ac:inkMkLst>
        </pc:inkChg>
        <pc:inkChg chg="add mod">
          <ac:chgData name="Aniket Chhabra" userId="598e0514-bef3-4e71-b6aa-f2edd6441cff" providerId="ADAL" clId="{F19764DF-084E-0744-986C-A86A65706FFA}" dt="2023-05-28T11:08:48.009" v="1010"/>
          <ac:inkMkLst>
            <pc:docMk/>
            <pc:sldMk cId="3046469338" sldId="274"/>
            <ac:inkMk id="30" creationId="{AE30FF55-4D4B-2C58-830C-ABF7D8F9B1DE}"/>
          </ac:inkMkLst>
        </pc:inkChg>
        <pc:inkChg chg="add mod">
          <ac:chgData name="Aniket Chhabra" userId="598e0514-bef3-4e71-b6aa-f2edd6441cff" providerId="ADAL" clId="{F19764DF-084E-0744-986C-A86A65706FFA}" dt="2023-05-28T11:08:48.009" v="1010"/>
          <ac:inkMkLst>
            <pc:docMk/>
            <pc:sldMk cId="3046469338" sldId="274"/>
            <ac:inkMk id="31" creationId="{6BA22862-0C2A-68A1-925B-9DD7B8B0E049}"/>
          </ac:inkMkLst>
        </pc:inkChg>
        <pc:inkChg chg="add mod">
          <ac:chgData name="Aniket Chhabra" userId="598e0514-bef3-4e71-b6aa-f2edd6441cff" providerId="ADAL" clId="{F19764DF-084E-0744-986C-A86A65706FFA}" dt="2023-05-28T11:08:03.460" v="994"/>
          <ac:inkMkLst>
            <pc:docMk/>
            <pc:sldMk cId="3046469338" sldId="274"/>
            <ac:inkMk id="32" creationId="{DEF9EECF-16E9-ED68-C867-E6D84C225C52}"/>
          </ac:inkMkLst>
        </pc:inkChg>
        <pc:inkChg chg="add mod">
          <ac:chgData name="Aniket Chhabra" userId="598e0514-bef3-4e71-b6aa-f2edd6441cff" providerId="ADAL" clId="{F19764DF-084E-0744-986C-A86A65706FFA}" dt="2023-05-28T11:08:03.460" v="994"/>
          <ac:inkMkLst>
            <pc:docMk/>
            <pc:sldMk cId="3046469338" sldId="274"/>
            <ac:inkMk id="33" creationId="{32645975-FE30-3C94-94AE-4711F8147104}"/>
          </ac:inkMkLst>
        </pc:inkChg>
        <pc:inkChg chg="add mod">
          <ac:chgData name="Aniket Chhabra" userId="598e0514-bef3-4e71-b6aa-f2edd6441cff" providerId="ADAL" clId="{F19764DF-084E-0744-986C-A86A65706FFA}" dt="2023-05-28T11:08:48.009" v="1010"/>
          <ac:inkMkLst>
            <pc:docMk/>
            <pc:sldMk cId="3046469338" sldId="274"/>
            <ac:inkMk id="38" creationId="{1B542ACD-1776-1D27-DF13-8A7306FA9B29}"/>
          </ac:inkMkLst>
        </pc:inkChg>
        <pc:inkChg chg="add mod">
          <ac:chgData name="Aniket Chhabra" userId="598e0514-bef3-4e71-b6aa-f2edd6441cff" providerId="ADAL" clId="{F19764DF-084E-0744-986C-A86A65706FFA}" dt="2023-05-28T11:08:28.145" v="1001"/>
          <ac:inkMkLst>
            <pc:docMk/>
            <pc:sldMk cId="3046469338" sldId="274"/>
            <ac:inkMk id="40" creationId="{1B170E3D-1D4F-A6CF-6BAF-EB02C6E71FA1}"/>
          </ac:inkMkLst>
        </pc:inkChg>
        <pc:inkChg chg="add mod">
          <ac:chgData name="Aniket Chhabra" userId="598e0514-bef3-4e71-b6aa-f2edd6441cff" providerId="ADAL" clId="{F19764DF-084E-0744-986C-A86A65706FFA}" dt="2023-05-28T11:08:28.145" v="1001"/>
          <ac:inkMkLst>
            <pc:docMk/>
            <pc:sldMk cId="3046469338" sldId="274"/>
            <ac:inkMk id="41" creationId="{9DFCD5B7-62A8-BFE7-2A71-1ED11DE82B09}"/>
          </ac:inkMkLst>
        </pc:inkChg>
        <pc:inkChg chg="add mod">
          <ac:chgData name="Aniket Chhabra" userId="598e0514-bef3-4e71-b6aa-f2edd6441cff" providerId="ADAL" clId="{F19764DF-084E-0744-986C-A86A65706FFA}" dt="2023-05-28T11:08:28.145" v="1001"/>
          <ac:inkMkLst>
            <pc:docMk/>
            <pc:sldMk cId="3046469338" sldId="274"/>
            <ac:inkMk id="42" creationId="{79FC5210-A448-2098-2832-7D6EF5AE6EEE}"/>
          </ac:inkMkLst>
        </pc:inkChg>
        <pc:inkChg chg="add mod">
          <ac:chgData name="Aniket Chhabra" userId="598e0514-bef3-4e71-b6aa-f2edd6441cff" providerId="ADAL" clId="{F19764DF-084E-0744-986C-A86A65706FFA}" dt="2023-05-28T11:08:28.145" v="1001"/>
          <ac:inkMkLst>
            <pc:docMk/>
            <pc:sldMk cId="3046469338" sldId="274"/>
            <ac:inkMk id="43" creationId="{FEE4C108-B816-3679-49BD-4DD089BFB805}"/>
          </ac:inkMkLst>
        </pc:inkChg>
        <pc:inkChg chg="add mod">
          <ac:chgData name="Aniket Chhabra" userId="598e0514-bef3-4e71-b6aa-f2edd6441cff" providerId="ADAL" clId="{F19764DF-084E-0744-986C-A86A65706FFA}" dt="2023-05-28T11:08:28.145" v="1001"/>
          <ac:inkMkLst>
            <pc:docMk/>
            <pc:sldMk cId="3046469338" sldId="274"/>
            <ac:inkMk id="44" creationId="{44AE7D03-A2CB-77DC-175A-97474C76E673}"/>
          </ac:inkMkLst>
        </pc:inkChg>
        <pc:inkChg chg="add mod">
          <ac:chgData name="Aniket Chhabra" userId="598e0514-bef3-4e71-b6aa-f2edd6441cff" providerId="ADAL" clId="{F19764DF-084E-0744-986C-A86A65706FFA}" dt="2023-05-28T11:08:28.145" v="1001"/>
          <ac:inkMkLst>
            <pc:docMk/>
            <pc:sldMk cId="3046469338" sldId="274"/>
            <ac:inkMk id="45" creationId="{A796B3BF-8911-B077-9EBE-6C73534466EF}"/>
          </ac:inkMkLst>
        </pc:inkChg>
        <pc:inkChg chg="add">
          <ac:chgData name="Aniket Chhabra" userId="598e0514-bef3-4e71-b6aa-f2edd6441cff" providerId="ADAL" clId="{F19764DF-084E-0744-986C-A86A65706FFA}" dt="2023-05-28T11:08:28.780" v="1002" actId="9405"/>
          <ac:inkMkLst>
            <pc:docMk/>
            <pc:sldMk cId="3046469338" sldId="274"/>
            <ac:inkMk id="47" creationId="{474AD648-0D12-81A5-8DBC-3A3FC55976FC}"/>
          </ac:inkMkLst>
        </pc:inkChg>
        <pc:inkChg chg="add mod">
          <ac:chgData name="Aniket Chhabra" userId="598e0514-bef3-4e71-b6aa-f2edd6441cff" providerId="ADAL" clId="{F19764DF-084E-0744-986C-A86A65706FFA}" dt="2023-05-28T11:08:30.615" v="1005"/>
          <ac:inkMkLst>
            <pc:docMk/>
            <pc:sldMk cId="3046469338" sldId="274"/>
            <ac:inkMk id="48" creationId="{5B4957A5-77E4-BE7C-1AA2-C4BD4535B613}"/>
          </ac:inkMkLst>
        </pc:inkChg>
        <pc:inkChg chg="add mod">
          <ac:chgData name="Aniket Chhabra" userId="598e0514-bef3-4e71-b6aa-f2edd6441cff" providerId="ADAL" clId="{F19764DF-084E-0744-986C-A86A65706FFA}" dt="2023-05-28T11:08:30.615" v="1005"/>
          <ac:inkMkLst>
            <pc:docMk/>
            <pc:sldMk cId="3046469338" sldId="274"/>
            <ac:inkMk id="49" creationId="{D67CFBA3-6BEC-26A7-E175-F9576317C481}"/>
          </ac:inkMkLst>
        </pc:inkChg>
        <pc:inkChg chg="add mod">
          <ac:chgData name="Aniket Chhabra" userId="598e0514-bef3-4e71-b6aa-f2edd6441cff" providerId="ADAL" clId="{F19764DF-084E-0744-986C-A86A65706FFA}" dt="2023-05-28T11:08:48.009" v="1010"/>
          <ac:inkMkLst>
            <pc:docMk/>
            <pc:sldMk cId="3046469338" sldId="274"/>
            <ac:inkMk id="51" creationId="{597F1F0A-F286-6906-C3A3-7642EB0A8E15}"/>
          </ac:inkMkLst>
        </pc:inkChg>
        <pc:inkChg chg="add mod">
          <ac:chgData name="Aniket Chhabra" userId="598e0514-bef3-4e71-b6aa-f2edd6441cff" providerId="ADAL" clId="{F19764DF-084E-0744-986C-A86A65706FFA}" dt="2023-05-28T11:08:48.009" v="1010"/>
          <ac:inkMkLst>
            <pc:docMk/>
            <pc:sldMk cId="3046469338" sldId="274"/>
            <ac:inkMk id="52" creationId="{B6BEDC93-DF36-B1A5-88A4-FF38C6629FB6}"/>
          </ac:inkMkLst>
        </pc:inkChg>
        <pc:inkChg chg="add mod">
          <ac:chgData name="Aniket Chhabra" userId="598e0514-bef3-4e71-b6aa-f2edd6441cff" providerId="ADAL" clId="{F19764DF-084E-0744-986C-A86A65706FFA}" dt="2023-05-28T11:08:48.009" v="1010"/>
          <ac:inkMkLst>
            <pc:docMk/>
            <pc:sldMk cId="3046469338" sldId="274"/>
            <ac:inkMk id="54" creationId="{CB7B6E45-74ED-3BEC-99AE-C14297FB1C5E}"/>
          </ac:inkMkLst>
        </pc:inkChg>
        <pc:inkChg chg="add mod">
          <ac:chgData name="Aniket Chhabra" userId="598e0514-bef3-4e71-b6aa-f2edd6441cff" providerId="ADAL" clId="{F19764DF-084E-0744-986C-A86A65706FFA}" dt="2023-05-28T11:08:50.848" v="1015"/>
          <ac:inkMkLst>
            <pc:docMk/>
            <pc:sldMk cId="3046469338" sldId="274"/>
            <ac:inkMk id="56" creationId="{2AB8C7A7-E827-AD5A-BB2F-27E8E597E331}"/>
          </ac:inkMkLst>
        </pc:inkChg>
        <pc:inkChg chg="add mod">
          <ac:chgData name="Aniket Chhabra" userId="598e0514-bef3-4e71-b6aa-f2edd6441cff" providerId="ADAL" clId="{F19764DF-084E-0744-986C-A86A65706FFA}" dt="2023-05-28T11:08:50.848" v="1015"/>
          <ac:inkMkLst>
            <pc:docMk/>
            <pc:sldMk cId="3046469338" sldId="274"/>
            <ac:inkMk id="57" creationId="{742EF262-2B2D-7D4A-12A7-33836196BCE9}"/>
          </ac:inkMkLst>
        </pc:inkChg>
        <pc:inkChg chg="add mod">
          <ac:chgData name="Aniket Chhabra" userId="598e0514-bef3-4e71-b6aa-f2edd6441cff" providerId="ADAL" clId="{F19764DF-084E-0744-986C-A86A65706FFA}" dt="2023-05-28T11:08:50.848" v="1015"/>
          <ac:inkMkLst>
            <pc:docMk/>
            <pc:sldMk cId="3046469338" sldId="274"/>
            <ac:inkMk id="58" creationId="{80A4778D-B020-8BC7-04B8-29E9FFB68697}"/>
          </ac:inkMkLst>
        </pc:inkChg>
        <pc:inkChg chg="add mod">
          <ac:chgData name="Aniket Chhabra" userId="598e0514-bef3-4e71-b6aa-f2edd6441cff" providerId="ADAL" clId="{F19764DF-084E-0744-986C-A86A65706FFA}" dt="2023-05-28T11:08:50.848" v="1015"/>
          <ac:inkMkLst>
            <pc:docMk/>
            <pc:sldMk cId="3046469338" sldId="274"/>
            <ac:inkMk id="59" creationId="{DD9BBA6E-DB75-B88A-8E99-A511396BADD2}"/>
          </ac:inkMkLst>
        </pc:inkChg>
        <pc:inkChg chg="add mod">
          <ac:chgData name="Aniket Chhabra" userId="598e0514-bef3-4e71-b6aa-f2edd6441cff" providerId="ADAL" clId="{F19764DF-084E-0744-986C-A86A65706FFA}" dt="2023-05-28T11:09:18.545" v="1018"/>
          <ac:inkMkLst>
            <pc:docMk/>
            <pc:sldMk cId="3046469338" sldId="274"/>
            <ac:inkMk id="62" creationId="{4D5975F3-CB30-DC8B-C591-D1C56D2F662E}"/>
          </ac:inkMkLst>
        </pc:inkChg>
        <pc:inkChg chg="add mod">
          <ac:chgData name="Aniket Chhabra" userId="598e0514-bef3-4e71-b6aa-f2edd6441cff" providerId="ADAL" clId="{F19764DF-084E-0744-986C-A86A65706FFA}" dt="2023-05-28T11:09:18.545" v="1018"/>
          <ac:inkMkLst>
            <pc:docMk/>
            <pc:sldMk cId="3046469338" sldId="274"/>
            <ac:inkMk id="63" creationId="{513EE676-7FED-D547-47B4-55EB53E76EAC}"/>
          </ac:inkMkLst>
        </pc:inkChg>
        <pc:cxnChg chg="add mod">
          <ac:chgData name="Aniket Chhabra" userId="598e0514-bef3-4e71-b6aa-f2edd6441cff" providerId="ADAL" clId="{F19764DF-084E-0744-986C-A86A65706FFA}" dt="2023-05-28T11:07:22.247" v="956" actId="1076"/>
          <ac:cxnSpMkLst>
            <pc:docMk/>
            <pc:sldMk cId="3046469338" sldId="274"/>
            <ac:cxnSpMk id="6" creationId="{D818B3B8-F80B-C05E-D4F3-2E23923F9CED}"/>
          </ac:cxnSpMkLst>
        </pc:cxnChg>
      </pc:sldChg>
      <pc:sldChg chg="addSp delSp modSp add mod">
        <pc:chgData name="Aniket Chhabra" userId="598e0514-bef3-4e71-b6aa-f2edd6441cff" providerId="ADAL" clId="{F19764DF-084E-0744-986C-A86A65706FFA}" dt="2023-05-28T11:10:58.275" v="1050"/>
        <pc:sldMkLst>
          <pc:docMk/>
          <pc:sldMk cId="3696158896" sldId="275"/>
        </pc:sldMkLst>
        <pc:grpChg chg="mod">
          <ac:chgData name="Aniket Chhabra" userId="598e0514-bef3-4e71-b6aa-f2edd6441cff" providerId="ADAL" clId="{F19764DF-084E-0744-986C-A86A65706FFA}" dt="2023-05-28T11:10:58.275" v="1050"/>
          <ac:grpSpMkLst>
            <pc:docMk/>
            <pc:sldMk cId="3696158896" sldId="275"/>
            <ac:grpSpMk id="36" creationId="{8EAA7F3D-5BB2-49B1-2912-676A958E0BAF}"/>
          </ac:grpSpMkLst>
        </pc:grpChg>
        <pc:picChg chg="del">
          <ac:chgData name="Aniket Chhabra" userId="598e0514-bef3-4e71-b6aa-f2edd6441cff" providerId="ADAL" clId="{F19764DF-084E-0744-986C-A86A65706FFA}" dt="2023-05-25T11:13:46.550" v="291" actId="478"/>
          <ac:picMkLst>
            <pc:docMk/>
            <pc:sldMk cId="3696158896" sldId="275"/>
            <ac:picMk id="2" creationId="{15CE07A3-881B-B107-8944-E1DB22912ECA}"/>
          </ac:picMkLst>
        </pc:picChg>
        <pc:picChg chg="add mod">
          <ac:chgData name="Aniket Chhabra" userId="598e0514-bef3-4e71-b6aa-f2edd6441cff" providerId="ADAL" clId="{F19764DF-084E-0744-986C-A86A65706FFA}" dt="2023-05-25T11:15:26.869" v="313" actId="1076"/>
          <ac:picMkLst>
            <pc:docMk/>
            <pc:sldMk cId="3696158896" sldId="275"/>
            <ac:picMk id="3" creationId="{8E3D2C1E-C544-CCF6-984F-3B7AC15EA2C6}"/>
          </ac:picMkLst>
        </pc:picChg>
        <pc:picChg chg="add mod">
          <ac:chgData name="Aniket Chhabra" userId="598e0514-bef3-4e71-b6aa-f2edd6441cff" providerId="ADAL" clId="{F19764DF-084E-0744-986C-A86A65706FFA}" dt="2023-05-25T11:16:20.440" v="317" actId="1076"/>
          <ac:picMkLst>
            <pc:docMk/>
            <pc:sldMk cId="3696158896" sldId="275"/>
            <ac:picMk id="4" creationId="{2313CFA7-CB30-11B4-01EC-A8BFD67A06D9}"/>
          </ac:picMkLst>
        </pc:picChg>
        <pc:inkChg chg="add">
          <ac:chgData name="Aniket Chhabra" userId="598e0514-bef3-4e71-b6aa-f2edd6441cff" providerId="ADAL" clId="{F19764DF-084E-0744-986C-A86A65706FFA}" dt="2023-05-28T11:10:32.350" v="1019" actId="9405"/>
          <ac:inkMkLst>
            <pc:docMk/>
            <pc:sldMk cId="3696158896" sldId="275"/>
            <ac:inkMk id="2" creationId="{27C6B030-4BDC-2C07-323C-A4C0072C35E0}"/>
          </ac:inkMkLst>
        </pc:inkChg>
        <pc:inkChg chg="add">
          <ac:chgData name="Aniket Chhabra" userId="598e0514-bef3-4e71-b6aa-f2edd6441cff" providerId="ADAL" clId="{F19764DF-084E-0744-986C-A86A65706FFA}" dt="2023-05-28T11:10:42.880" v="1020" actId="9405"/>
          <ac:inkMkLst>
            <pc:docMk/>
            <pc:sldMk cId="3696158896" sldId="275"/>
            <ac:inkMk id="6" creationId="{0E0D8843-919B-E836-14D7-8D8B1CBC6718}"/>
          </ac:inkMkLst>
        </pc:inkChg>
        <pc:inkChg chg="add mod">
          <ac:chgData name="Aniket Chhabra" userId="598e0514-bef3-4e71-b6aa-f2edd6441cff" providerId="ADAL" clId="{F19764DF-084E-0744-986C-A86A65706FFA}" dt="2023-05-28T11:10:58.275" v="1050"/>
          <ac:inkMkLst>
            <pc:docMk/>
            <pc:sldMk cId="3696158896" sldId="275"/>
            <ac:inkMk id="7" creationId="{144D552D-AEAE-1A3C-D53B-C31C2A371EC7}"/>
          </ac:inkMkLst>
        </pc:inkChg>
        <pc:inkChg chg="add mod">
          <ac:chgData name="Aniket Chhabra" userId="598e0514-bef3-4e71-b6aa-f2edd6441cff" providerId="ADAL" clId="{F19764DF-084E-0744-986C-A86A65706FFA}" dt="2023-05-28T11:10:58.275" v="1050"/>
          <ac:inkMkLst>
            <pc:docMk/>
            <pc:sldMk cId="3696158896" sldId="275"/>
            <ac:inkMk id="8" creationId="{5EB27383-CBBE-939D-258B-1368691E7C1C}"/>
          </ac:inkMkLst>
        </pc:inkChg>
        <pc:inkChg chg="add mod">
          <ac:chgData name="Aniket Chhabra" userId="598e0514-bef3-4e71-b6aa-f2edd6441cff" providerId="ADAL" clId="{F19764DF-084E-0744-986C-A86A65706FFA}" dt="2023-05-28T11:10:58.275" v="1050"/>
          <ac:inkMkLst>
            <pc:docMk/>
            <pc:sldMk cId="3696158896" sldId="275"/>
            <ac:inkMk id="9" creationId="{3DE5503D-3344-C7D2-A652-65F031AF1141}"/>
          </ac:inkMkLst>
        </pc:inkChg>
        <pc:inkChg chg="add mod">
          <ac:chgData name="Aniket Chhabra" userId="598e0514-bef3-4e71-b6aa-f2edd6441cff" providerId="ADAL" clId="{F19764DF-084E-0744-986C-A86A65706FFA}" dt="2023-05-28T11:10:58.275" v="1050"/>
          <ac:inkMkLst>
            <pc:docMk/>
            <pc:sldMk cId="3696158896" sldId="275"/>
            <ac:inkMk id="10" creationId="{61924788-70A0-07EE-139C-EADF90AFF30F}"/>
          </ac:inkMkLst>
        </pc:inkChg>
        <pc:inkChg chg="add mod">
          <ac:chgData name="Aniket Chhabra" userId="598e0514-bef3-4e71-b6aa-f2edd6441cff" providerId="ADAL" clId="{F19764DF-084E-0744-986C-A86A65706FFA}" dt="2023-05-28T11:10:58.275" v="1050"/>
          <ac:inkMkLst>
            <pc:docMk/>
            <pc:sldMk cId="3696158896" sldId="275"/>
            <ac:inkMk id="11" creationId="{980CCE90-5B27-E0D0-8422-F2789ED2113C}"/>
          </ac:inkMkLst>
        </pc:inkChg>
        <pc:inkChg chg="add mod">
          <ac:chgData name="Aniket Chhabra" userId="598e0514-bef3-4e71-b6aa-f2edd6441cff" providerId="ADAL" clId="{F19764DF-084E-0744-986C-A86A65706FFA}" dt="2023-05-28T11:10:58.275" v="1050"/>
          <ac:inkMkLst>
            <pc:docMk/>
            <pc:sldMk cId="3696158896" sldId="275"/>
            <ac:inkMk id="12" creationId="{BE8705A8-D899-6811-0AEA-909B16EA2C33}"/>
          </ac:inkMkLst>
        </pc:inkChg>
        <pc:inkChg chg="add mod">
          <ac:chgData name="Aniket Chhabra" userId="598e0514-bef3-4e71-b6aa-f2edd6441cff" providerId="ADAL" clId="{F19764DF-084E-0744-986C-A86A65706FFA}" dt="2023-05-28T11:10:58.275" v="1050"/>
          <ac:inkMkLst>
            <pc:docMk/>
            <pc:sldMk cId="3696158896" sldId="275"/>
            <ac:inkMk id="13" creationId="{B50AB7A3-0226-B54F-020C-B57CECA7A117}"/>
          </ac:inkMkLst>
        </pc:inkChg>
        <pc:inkChg chg="add mod">
          <ac:chgData name="Aniket Chhabra" userId="598e0514-bef3-4e71-b6aa-f2edd6441cff" providerId="ADAL" clId="{F19764DF-084E-0744-986C-A86A65706FFA}" dt="2023-05-28T11:10:58.275" v="1050"/>
          <ac:inkMkLst>
            <pc:docMk/>
            <pc:sldMk cId="3696158896" sldId="275"/>
            <ac:inkMk id="14" creationId="{BDE5546E-4842-968E-7FC9-9066875F4EEC}"/>
          </ac:inkMkLst>
        </pc:inkChg>
        <pc:inkChg chg="add mod">
          <ac:chgData name="Aniket Chhabra" userId="598e0514-bef3-4e71-b6aa-f2edd6441cff" providerId="ADAL" clId="{F19764DF-084E-0744-986C-A86A65706FFA}" dt="2023-05-28T11:10:58.275" v="1050"/>
          <ac:inkMkLst>
            <pc:docMk/>
            <pc:sldMk cId="3696158896" sldId="275"/>
            <ac:inkMk id="15" creationId="{953A49D6-CE5A-99DA-D4F1-07B1F5A57938}"/>
          </ac:inkMkLst>
        </pc:inkChg>
        <pc:inkChg chg="add mod">
          <ac:chgData name="Aniket Chhabra" userId="598e0514-bef3-4e71-b6aa-f2edd6441cff" providerId="ADAL" clId="{F19764DF-084E-0744-986C-A86A65706FFA}" dt="2023-05-28T11:10:58.275" v="1050"/>
          <ac:inkMkLst>
            <pc:docMk/>
            <pc:sldMk cId="3696158896" sldId="275"/>
            <ac:inkMk id="16" creationId="{3CCE5E65-3A68-1809-B92D-94FAC2F9E4A3}"/>
          </ac:inkMkLst>
        </pc:inkChg>
        <pc:inkChg chg="add mod">
          <ac:chgData name="Aniket Chhabra" userId="598e0514-bef3-4e71-b6aa-f2edd6441cff" providerId="ADAL" clId="{F19764DF-084E-0744-986C-A86A65706FFA}" dt="2023-05-28T11:10:58.275" v="1050"/>
          <ac:inkMkLst>
            <pc:docMk/>
            <pc:sldMk cId="3696158896" sldId="275"/>
            <ac:inkMk id="17" creationId="{3FB2EF40-2172-E48A-2DF1-C7B95C3A3182}"/>
          </ac:inkMkLst>
        </pc:inkChg>
        <pc:inkChg chg="add mod">
          <ac:chgData name="Aniket Chhabra" userId="598e0514-bef3-4e71-b6aa-f2edd6441cff" providerId="ADAL" clId="{F19764DF-084E-0744-986C-A86A65706FFA}" dt="2023-05-28T11:10:58.275" v="1050"/>
          <ac:inkMkLst>
            <pc:docMk/>
            <pc:sldMk cId="3696158896" sldId="275"/>
            <ac:inkMk id="18" creationId="{138964D7-5BF5-7861-FAE8-5333B89AB8C9}"/>
          </ac:inkMkLst>
        </pc:inkChg>
        <pc:inkChg chg="add mod">
          <ac:chgData name="Aniket Chhabra" userId="598e0514-bef3-4e71-b6aa-f2edd6441cff" providerId="ADAL" clId="{F19764DF-084E-0744-986C-A86A65706FFA}" dt="2023-05-28T11:10:58.275" v="1050"/>
          <ac:inkMkLst>
            <pc:docMk/>
            <pc:sldMk cId="3696158896" sldId="275"/>
            <ac:inkMk id="19" creationId="{66C644B3-CE3D-027E-66EF-195EFD6619D7}"/>
          </ac:inkMkLst>
        </pc:inkChg>
        <pc:inkChg chg="add mod">
          <ac:chgData name="Aniket Chhabra" userId="598e0514-bef3-4e71-b6aa-f2edd6441cff" providerId="ADAL" clId="{F19764DF-084E-0744-986C-A86A65706FFA}" dt="2023-05-28T11:10:58.275" v="1050"/>
          <ac:inkMkLst>
            <pc:docMk/>
            <pc:sldMk cId="3696158896" sldId="275"/>
            <ac:inkMk id="20" creationId="{F95AE3D2-2397-3D41-70B9-0472BB592A7F}"/>
          </ac:inkMkLst>
        </pc:inkChg>
        <pc:inkChg chg="add mod">
          <ac:chgData name="Aniket Chhabra" userId="598e0514-bef3-4e71-b6aa-f2edd6441cff" providerId="ADAL" clId="{F19764DF-084E-0744-986C-A86A65706FFA}" dt="2023-05-28T11:10:58.275" v="1050"/>
          <ac:inkMkLst>
            <pc:docMk/>
            <pc:sldMk cId="3696158896" sldId="275"/>
            <ac:inkMk id="21" creationId="{5AD75960-62BA-6835-59D4-8F2990009EAA}"/>
          </ac:inkMkLst>
        </pc:inkChg>
        <pc:inkChg chg="add mod">
          <ac:chgData name="Aniket Chhabra" userId="598e0514-bef3-4e71-b6aa-f2edd6441cff" providerId="ADAL" clId="{F19764DF-084E-0744-986C-A86A65706FFA}" dt="2023-05-28T11:10:58.275" v="1050"/>
          <ac:inkMkLst>
            <pc:docMk/>
            <pc:sldMk cId="3696158896" sldId="275"/>
            <ac:inkMk id="22" creationId="{CCD5C8DB-6BB3-015C-ECF8-A2FBA15707CC}"/>
          </ac:inkMkLst>
        </pc:inkChg>
        <pc:inkChg chg="add mod">
          <ac:chgData name="Aniket Chhabra" userId="598e0514-bef3-4e71-b6aa-f2edd6441cff" providerId="ADAL" clId="{F19764DF-084E-0744-986C-A86A65706FFA}" dt="2023-05-28T11:10:58.275" v="1050"/>
          <ac:inkMkLst>
            <pc:docMk/>
            <pc:sldMk cId="3696158896" sldId="275"/>
            <ac:inkMk id="23" creationId="{C072B30D-70D4-E0CD-8F22-86DC1189A642}"/>
          </ac:inkMkLst>
        </pc:inkChg>
        <pc:inkChg chg="add mod">
          <ac:chgData name="Aniket Chhabra" userId="598e0514-bef3-4e71-b6aa-f2edd6441cff" providerId="ADAL" clId="{F19764DF-084E-0744-986C-A86A65706FFA}" dt="2023-05-28T11:10:58.275" v="1050"/>
          <ac:inkMkLst>
            <pc:docMk/>
            <pc:sldMk cId="3696158896" sldId="275"/>
            <ac:inkMk id="24" creationId="{A8D58B66-3FE7-40B5-9071-5E35FB35A7E0}"/>
          </ac:inkMkLst>
        </pc:inkChg>
        <pc:inkChg chg="add mod">
          <ac:chgData name="Aniket Chhabra" userId="598e0514-bef3-4e71-b6aa-f2edd6441cff" providerId="ADAL" clId="{F19764DF-084E-0744-986C-A86A65706FFA}" dt="2023-05-28T11:10:58.275" v="1050"/>
          <ac:inkMkLst>
            <pc:docMk/>
            <pc:sldMk cId="3696158896" sldId="275"/>
            <ac:inkMk id="25" creationId="{42C63594-AA39-4DFC-ED18-0119EAA4817A}"/>
          </ac:inkMkLst>
        </pc:inkChg>
        <pc:inkChg chg="add mod">
          <ac:chgData name="Aniket Chhabra" userId="598e0514-bef3-4e71-b6aa-f2edd6441cff" providerId="ADAL" clId="{F19764DF-084E-0744-986C-A86A65706FFA}" dt="2023-05-28T11:10:58.275" v="1050"/>
          <ac:inkMkLst>
            <pc:docMk/>
            <pc:sldMk cId="3696158896" sldId="275"/>
            <ac:inkMk id="26" creationId="{A53B9ECD-CE02-4304-04A8-5F5506C387E5}"/>
          </ac:inkMkLst>
        </pc:inkChg>
        <pc:inkChg chg="add mod">
          <ac:chgData name="Aniket Chhabra" userId="598e0514-bef3-4e71-b6aa-f2edd6441cff" providerId="ADAL" clId="{F19764DF-084E-0744-986C-A86A65706FFA}" dt="2023-05-28T11:10:58.275" v="1050"/>
          <ac:inkMkLst>
            <pc:docMk/>
            <pc:sldMk cId="3696158896" sldId="275"/>
            <ac:inkMk id="27" creationId="{5C578316-FFE5-0296-87F3-523AB10AB510}"/>
          </ac:inkMkLst>
        </pc:inkChg>
        <pc:inkChg chg="add mod">
          <ac:chgData name="Aniket Chhabra" userId="598e0514-bef3-4e71-b6aa-f2edd6441cff" providerId="ADAL" clId="{F19764DF-084E-0744-986C-A86A65706FFA}" dt="2023-05-28T11:10:58.275" v="1050"/>
          <ac:inkMkLst>
            <pc:docMk/>
            <pc:sldMk cId="3696158896" sldId="275"/>
            <ac:inkMk id="28" creationId="{0BF1FBFD-7838-C8A8-0758-AAAAF93CC2B9}"/>
          </ac:inkMkLst>
        </pc:inkChg>
        <pc:inkChg chg="add mod">
          <ac:chgData name="Aniket Chhabra" userId="598e0514-bef3-4e71-b6aa-f2edd6441cff" providerId="ADAL" clId="{F19764DF-084E-0744-986C-A86A65706FFA}" dt="2023-05-28T11:10:58.275" v="1050"/>
          <ac:inkMkLst>
            <pc:docMk/>
            <pc:sldMk cId="3696158896" sldId="275"/>
            <ac:inkMk id="29" creationId="{217C722E-BB0F-A99A-D147-33956EB16E44}"/>
          </ac:inkMkLst>
        </pc:inkChg>
        <pc:inkChg chg="add mod">
          <ac:chgData name="Aniket Chhabra" userId="598e0514-bef3-4e71-b6aa-f2edd6441cff" providerId="ADAL" clId="{F19764DF-084E-0744-986C-A86A65706FFA}" dt="2023-05-28T11:10:58.275" v="1050"/>
          <ac:inkMkLst>
            <pc:docMk/>
            <pc:sldMk cId="3696158896" sldId="275"/>
            <ac:inkMk id="30" creationId="{53BCB2D7-BC9E-5BFF-9A24-3549C367FA88}"/>
          </ac:inkMkLst>
        </pc:inkChg>
        <pc:inkChg chg="add mod">
          <ac:chgData name="Aniket Chhabra" userId="598e0514-bef3-4e71-b6aa-f2edd6441cff" providerId="ADAL" clId="{F19764DF-084E-0744-986C-A86A65706FFA}" dt="2023-05-28T11:10:58.275" v="1050"/>
          <ac:inkMkLst>
            <pc:docMk/>
            <pc:sldMk cId="3696158896" sldId="275"/>
            <ac:inkMk id="31" creationId="{E5B6A964-4D78-21AC-FABA-F6D2B9C47327}"/>
          </ac:inkMkLst>
        </pc:inkChg>
        <pc:inkChg chg="add mod">
          <ac:chgData name="Aniket Chhabra" userId="598e0514-bef3-4e71-b6aa-f2edd6441cff" providerId="ADAL" clId="{F19764DF-084E-0744-986C-A86A65706FFA}" dt="2023-05-28T11:10:58.275" v="1050"/>
          <ac:inkMkLst>
            <pc:docMk/>
            <pc:sldMk cId="3696158896" sldId="275"/>
            <ac:inkMk id="32" creationId="{08ED85FB-67AD-A712-FBF7-482442466A23}"/>
          </ac:inkMkLst>
        </pc:inkChg>
        <pc:inkChg chg="add mod">
          <ac:chgData name="Aniket Chhabra" userId="598e0514-bef3-4e71-b6aa-f2edd6441cff" providerId="ADAL" clId="{F19764DF-084E-0744-986C-A86A65706FFA}" dt="2023-05-28T11:10:58.275" v="1050"/>
          <ac:inkMkLst>
            <pc:docMk/>
            <pc:sldMk cId="3696158896" sldId="275"/>
            <ac:inkMk id="33" creationId="{30EBDE0C-55C6-DA4F-BD7B-8C91796CDCB2}"/>
          </ac:inkMkLst>
        </pc:inkChg>
        <pc:inkChg chg="add mod">
          <ac:chgData name="Aniket Chhabra" userId="598e0514-bef3-4e71-b6aa-f2edd6441cff" providerId="ADAL" clId="{F19764DF-084E-0744-986C-A86A65706FFA}" dt="2023-05-28T11:10:58.275" v="1050"/>
          <ac:inkMkLst>
            <pc:docMk/>
            <pc:sldMk cId="3696158896" sldId="275"/>
            <ac:inkMk id="34" creationId="{D444AAAD-3AD0-B0A3-735D-093A7713EA25}"/>
          </ac:inkMkLst>
        </pc:inkChg>
        <pc:inkChg chg="add mod">
          <ac:chgData name="Aniket Chhabra" userId="598e0514-bef3-4e71-b6aa-f2edd6441cff" providerId="ADAL" clId="{F19764DF-084E-0744-986C-A86A65706FFA}" dt="2023-05-28T11:10:58.275" v="1050"/>
          <ac:inkMkLst>
            <pc:docMk/>
            <pc:sldMk cId="3696158896" sldId="275"/>
            <ac:inkMk id="35" creationId="{7F17A030-BACE-3170-3A44-06021AAC8004}"/>
          </ac:inkMkLst>
        </pc:inkChg>
        <pc:cxnChg chg="add mod">
          <ac:chgData name="Aniket Chhabra" userId="598e0514-bef3-4e71-b6aa-f2edd6441cff" providerId="ADAL" clId="{F19764DF-084E-0744-986C-A86A65706FFA}" dt="2023-05-25T11:16:29.140" v="319"/>
          <ac:cxnSpMkLst>
            <pc:docMk/>
            <pc:sldMk cId="3696158896" sldId="275"/>
            <ac:cxnSpMk id="5" creationId="{AF86CBE4-76FB-AA0C-2FB7-57FFCEC96004}"/>
          </ac:cxnSpMkLst>
        </pc:cxnChg>
      </pc:sldChg>
      <pc:sldChg chg="addSp delSp modSp add mod">
        <pc:chgData name="Aniket Chhabra" userId="598e0514-bef3-4e71-b6aa-f2edd6441cff" providerId="ADAL" clId="{F19764DF-084E-0744-986C-A86A65706FFA}" dt="2023-05-28T11:11:51.336" v="1056" actId="9405"/>
        <pc:sldMkLst>
          <pc:docMk/>
          <pc:sldMk cId="909597923" sldId="276"/>
        </pc:sldMkLst>
        <pc:picChg chg="del">
          <ac:chgData name="Aniket Chhabra" userId="598e0514-bef3-4e71-b6aa-f2edd6441cff" providerId="ADAL" clId="{F19764DF-084E-0744-986C-A86A65706FFA}" dt="2023-05-25T11:17:02.004" v="320" actId="478"/>
          <ac:picMkLst>
            <pc:docMk/>
            <pc:sldMk cId="909597923" sldId="276"/>
            <ac:picMk id="2" creationId="{15CE07A3-881B-B107-8944-E1DB22912ECA}"/>
          </ac:picMkLst>
        </pc:picChg>
        <pc:picChg chg="add mod">
          <ac:chgData name="Aniket Chhabra" userId="598e0514-bef3-4e71-b6aa-f2edd6441cff" providerId="ADAL" clId="{F19764DF-084E-0744-986C-A86A65706FFA}" dt="2023-05-25T11:17:12.541" v="326" actId="14100"/>
          <ac:picMkLst>
            <pc:docMk/>
            <pc:sldMk cId="909597923" sldId="276"/>
            <ac:picMk id="3" creationId="{4E1F9AB0-A0A4-B00F-C105-0D4C12A566DC}"/>
          </ac:picMkLst>
        </pc:picChg>
        <pc:inkChg chg="add">
          <ac:chgData name="Aniket Chhabra" userId="598e0514-bef3-4e71-b6aa-f2edd6441cff" providerId="ADAL" clId="{F19764DF-084E-0744-986C-A86A65706FFA}" dt="2023-05-28T11:11:41.718" v="1051" actId="9405"/>
          <ac:inkMkLst>
            <pc:docMk/>
            <pc:sldMk cId="909597923" sldId="276"/>
            <ac:inkMk id="2" creationId="{429F7FFB-4F6E-1EFF-A855-0BA4B18BA77F}"/>
          </ac:inkMkLst>
        </pc:inkChg>
        <pc:inkChg chg="add">
          <ac:chgData name="Aniket Chhabra" userId="598e0514-bef3-4e71-b6aa-f2edd6441cff" providerId="ADAL" clId="{F19764DF-084E-0744-986C-A86A65706FFA}" dt="2023-05-28T11:11:44.217" v="1052" actId="9405"/>
          <ac:inkMkLst>
            <pc:docMk/>
            <pc:sldMk cId="909597923" sldId="276"/>
            <ac:inkMk id="4" creationId="{EC44022D-7F03-A84E-9617-AAEBC03C55F6}"/>
          </ac:inkMkLst>
        </pc:inkChg>
        <pc:inkChg chg="add">
          <ac:chgData name="Aniket Chhabra" userId="598e0514-bef3-4e71-b6aa-f2edd6441cff" providerId="ADAL" clId="{F19764DF-084E-0744-986C-A86A65706FFA}" dt="2023-05-28T11:11:48.269" v="1053" actId="9405"/>
          <ac:inkMkLst>
            <pc:docMk/>
            <pc:sldMk cId="909597923" sldId="276"/>
            <ac:inkMk id="5" creationId="{883F2D01-25F9-2C16-D466-13CC37A32E7F}"/>
          </ac:inkMkLst>
        </pc:inkChg>
        <pc:inkChg chg="add">
          <ac:chgData name="Aniket Chhabra" userId="598e0514-bef3-4e71-b6aa-f2edd6441cff" providerId="ADAL" clId="{F19764DF-084E-0744-986C-A86A65706FFA}" dt="2023-05-28T11:11:48.669" v="1054" actId="9405"/>
          <ac:inkMkLst>
            <pc:docMk/>
            <pc:sldMk cId="909597923" sldId="276"/>
            <ac:inkMk id="6" creationId="{57F49228-764F-17E2-E0B4-0B0F07CFAF9F}"/>
          </ac:inkMkLst>
        </pc:inkChg>
        <pc:inkChg chg="add">
          <ac:chgData name="Aniket Chhabra" userId="598e0514-bef3-4e71-b6aa-f2edd6441cff" providerId="ADAL" clId="{F19764DF-084E-0744-986C-A86A65706FFA}" dt="2023-05-28T11:11:50.775" v="1055" actId="9405"/>
          <ac:inkMkLst>
            <pc:docMk/>
            <pc:sldMk cId="909597923" sldId="276"/>
            <ac:inkMk id="7" creationId="{E1CFCAA1-4F52-B0FB-32FF-F14869D4B7CF}"/>
          </ac:inkMkLst>
        </pc:inkChg>
        <pc:inkChg chg="add">
          <ac:chgData name="Aniket Chhabra" userId="598e0514-bef3-4e71-b6aa-f2edd6441cff" providerId="ADAL" clId="{F19764DF-084E-0744-986C-A86A65706FFA}" dt="2023-05-28T11:11:51.336" v="1056" actId="9405"/>
          <ac:inkMkLst>
            <pc:docMk/>
            <pc:sldMk cId="909597923" sldId="276"/>
            <ac:inkMk id="8" creationId="{83A401CE-42B2-6DE0-3422-FDFE91A1F290}"/>
          </ac:inkMkLst>
        </pc:inkChg>
      </pc:sldChg>
      <pc:sldChg chg="addSp delSp modSp add mod">
        <pc:chgData name="Aniket Chhabra" userId="598e0514-bef3-4e71-b6aa-f2edd6441cff" providerId="ADAL" clId="{F19764DF-084E-0744-986C-A86A65706FFA}" dt="2023-05-25T13:39:45.417" v="369" actId="20577"/>
        <pc:sldMkLst>
          <pc:docMk/>
          <pc:sldMk cId="825567073" sldId="277"/>
        </pc:sldMkLst>
        <pc:spChg chg="add mod">
          <ac:chgData name="Aniket Chhabra" userId="598e0514-bef3-4e71-b6aa-f2edd6441cff" providerId="ADAL" clId="{F19764DF-084E-0744-986C-A86A65706FFA}" dt="2023-05-25T13:39:45.417" v="369" actId="20577"/>
          <ac:spMkLst>
            <pc:docMk/>
            <pc:sldMk cId="825567073" sldId="277"/>
            <ac:spMk id="4" creationId="{75410925-1360-61F8-1D9A-EDB75B5D204C}"/>
          </ac:spMkLst>
        </pc:spChg>
        <pc:spChg chg="add mod">
          <ac:chgData name="Aniket Chhabra" userId="598e0514-bef3-4e71-b6aa-f2edd6441cff" providerId="ADAL" clId="{F19764DF-084E-0744-986C-A86A65706FFA}" dt="2023-05-25T11:28:15.128" v="363" actId="1076"/>
          <ac:spMkLst>
            <pc:docMk/>
            <pc:sldMk cId="825567073" sldId="277"/>
            <ac:spMk id="5" creationId="{9DA5F814-7CDD-2B30-D258-65E77F720683}"/>
          </ac:spMkLst>
        </pc:spChg>
        <pc:spChg chg="add mod">
          <ac:chgData name="Aniket Chhabra" userId="598e0514-bef3-4e71-b6aa-f2edd6441cff" providerId="ADAL" clId="{F19764DF-084E-0744-986C-A86A65706FFA}" dt="2023-05-25T11:28:18.604" v="365" actId="1076"/>
          <ac:spMkLst>
            <pc:docMk/>
            <pc:sldMk cId="825567073" sldId="277"/>
            <ac:spMk id="6" creationId="{955E3666-93D2-A4D4-A918-89D37593D174}"/>
          </ac:spMkLst>
        </pc:spChg>
        <pc:spChg chg="mod">
          <ac:chgData name="Aniket Chhabra" userId="598e0514-bef3-4e71-b6aa-f2edd6441cff" providerId="ADAL" clId="{F19764DF-084E-0744-986C-A86A65706FFA}" dt="2023-05-25T11:27:51.153" v="344" actId="20577"/>
          <ac:spMkLst>
            <pc:docMk/>
            <pc:sldMk cId="825567073" sldId="277"/>
            <ac:spMk id="60" creationId="{00000000-0000-0000-0000-000000000000}"/>
          </ac:spMkLst>
        </pc:spChg>
        <pc:picChg chg="del">
          <ac:chgData name="Aniket Chhabra" userId="598e0514-bef3-4e71-b6aa-f2edd6441cff" providerId="ADAL" clId="{F19764DF-084E-0744-986C-A86A65706FFA}" dt="2023-05-25T11:27:43.352" v="327" actId="478"/>
          <ac:picMkLst>
            <pc:docMk/>
            <pc:sldMk cId="825567073" sldId="277"/>
            <ac:picMk id="2" creationId="{15CE07A3-881B-B107-8944-E1DB22912ECA}"/>
          </ac:picMkLst>
        </pc:picChg>
      </pc:sldChg>
      <pc:sldChg chg="add del">
        <pc:chgData name="Aniket Chhabra" userId="598e0514-bef3-4e71-b6aa-f2edd6441cff" providerId="ADAL" clId="{F19764DF-084E-0744-986C-A86A65706FFA}" dt="2023-05-25T14:49:23.441" v="370" actId="2696"/>
        <pc:sldMkLst>
          <pc:docMk/>
          <pc:sldMk cId="2848154092" sldId="278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2:54.1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5824,'0'0'0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3:03.9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29 309 11311,'25'-20'2788,"-4"4"-2248,-7 7-1,-3 3-89,0-1 0,0 1 0,-1-1-181,1 0 1,-1-1 180,-1 0-180,3-5-90,-3 0-90,-3-4-90,-8 5 0,-10 4 0,-1 9 0,-5 4 0,4 3 0,-2 3 90,-1 3-90,1 1 0,0 3 0,1 1 90,2 1 0,-4 16-90,9-12 89,-2 12-89,9-19 0,2 0 90,1-2-90,3-1 0,1-1 0,3-2-179,1-1-361,1-4 180,9-2 0,-6-3-89,8-4 89,-7-4 0,2-3 90,-1-3 0,1-3 90,0-2 0,-1-2 180,0-1 0,0 1 180,-3 1 0,0 2 90,-2 2-180,0 0 90,-2 3 90,0 1 90,1 1-1,2 6-179,2 7-90,-2 6 0,-1 7 90,-3-1 0,0 3-90,1 4 90,1 1-90,-1 2 0,1 0-90,-1 1 90,1-1 0,-2-2-90,0-2 0,-1-2 90,0-3 359,-2-1-89,2 3 90,0-6-450,3-7 0,-3-7 90,1-12-90,-4-3 0,0-2 90,0-3-180,0-2 90,1-2-180,0 1 0,0-1-180,0 2-90,0 1-179,0 1-1,0 3-179,0 1 89,-1 2-539,1 3 359,3-2 271,2 4-91,13 0 540,3 9 180,5 4 90,-7 3 270,-5-1 90,1-1 89,1-1-269,6-2 0,-6-3 0,-3-1 0,-3-5-90,-4 1 89,2-3 1,-5 0 90,-2-2-90,-3-2 90,-7 2-180,-7 6 0,-1 6 89,-3 5-89,2 4 90,0 2-90,0 3 0,0 2 0,2 2 0,1 2-90,2 0 90,3 1-1,1-1 1,3 0-90,2 1 90,3-2-90,2 1 0,4-2 0,1-2 0,3-1 0,3-3-90,0-3 90,3-3-90,1-2 90,0-4-90,1-3-90,11-10 90,-8 0-90,9-10 0,-13 0 90,-1-4-90,-2-2 0,-3-3 90,-2 1 0,-3 1 0,-3 1 0,-2 2 90,-3 2 0,-2 2-90,-2 2 90,-4-4-90,0 8 90,-8-3 90,1 15-90,-5 6-90,4 6 90,2 6 0,6 1-90,1 1 0,2 3 90,2 3-90,0 2 90,5 3-90,0 1 0,5 2-90,1 0-2069,24 33 1169,-14-28-269,16 24 0,-20-38 1259,13 7 0,-17-14 0,7 3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25.8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33 178 11580,'-7'-27'3598,"0"1"-8448,3 11 5389,1 0 1590,-1 1-2849,0-3-129,1 1-2929,2-2 3778,6 5 0,12 4 0,6 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26.5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0 193 7859,'9'25'2878,"-1"-2"-1499,-5-9-929,1 1 353,-1 0-83,0-1-136,0 5-224,0 0 325,1 2-415,-1-4-180,3-3-360,3-8 180,3-5-90,1-7 0,-2-4 0,-1 0 90,1-1-90,1-1 91,1 0-1,0 0 90,0 1-180,10-3 360,-3 5-90,9 2-1,-12 8 91,-1 5-90,-5 1 90,0 1-90,0 2 0,0 1 0,0 2 0,0 0 0,-1 1 0,0 0-90,-1-1 90,0 0-90,-1-1 90,-2 0-90,1-2 180,1 4 180,0-1-1,1 1-539,0-11 1,-2-9-1,-1-8-90,-4-8 180,1 0-90,-1-5 90,1-3 0,1-4 180,0-2 90,-1-1 0,1 0-90,1 1 90,-1 1-90,0 2 0,0 4-1,-1 4-89,0 3 0,-1 4 0,-2 1 0,-2 14 0,-2 11 90,0 10-90,2 9 0,1-1 0,2 20 0,0-8-171,2 18 171,-2-14 0,2 3 0,-2 1 0,0 1 0,0 1 0,-2 0 0,-1 0 0,-1-1 0,-1-1-90,-6 16 90,0-17 0,-5 11 0,3-24 90,-3-4-90,0-4 180,-1-3-90,0-4 90,-1-4 89,2-4 173,0-3-172,1-5-180,0-4 0,1-5 89,-2-16-89,5 1 0,0-12-180,7 5 90,4-1-179,2-3-1,2-3-90,3-1-180,2-1-90,1 1-719,7-15-630,2 3 399,0 1-669,-1 10-809,-7 16 2968,-1 3 0,1-1 0,-1 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27.9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58 30 9961,'-10'-19'3238,"-3"9"-2878,3 10-90,-3 8-90,6 5 0,3 4-180,5 3-90,3-3-90,4 0-270,2-4-89,3 0-361,3 0-1079,3-1-719,4-1 2698,2-2 0,5-1 0,0-2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29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1 11850,'-9'33'1080,"2"-3"-811,4-11-89,2 2 0,0 0-90,1 2-629,5 59-271,-1-43-1978,5 53 629,-6-69 2159,2 5 0,-4-19 0,0-3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29.7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13379,'9'22'-269,"0"0"-1,-1-6-5840,2 1 5120,3 9 1769,-2-5-3657,11 32 2338,-13-29 540,5 19 0,-12-34 0,-1-1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29.7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 1 6723,'-25'6'-135,"2"-2"0,13-5 0,3-1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30.1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1 205 12750,'13'-20'360,"2"3"-5931,7 8 5661,3 0 1409,5-1-1229,34-12-180,-22 8 0,24-8-90,-34 11 949,-1 1-859,-4 2-90,-3 1 0,-2 1 90,-4 1 3392,-2 2-3302,2 3 90,-3 4-180,0 8 89,-5 6-89,-4 6 0,-2-3 90,-1-1 0,1-6 90,0 1-90,1-2 90,1 1 0,3-1-1,1 0-89,2-1 90,2-3-90,1-1 0,1-2 540,31-8-630,-24-1-1,22-8-89,-32-1 90,-2-1-90,0-19 0,-7 11-90,-6-29 1,-5 28-91,-6-11-90,1 19-270,0 2-90,-3 3-179,0 2-270,-2 2-271,1 3-1078,-1 2-1260,0 2 3688,0 1 0,7 0 0,3-2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34.6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52 1 12030,'-18'-1'2429,"1"8"-2249,10 8 0,3 4-1,2-3-89,0 1 0,1 1 0,1 1 0,0 3 0,0-1 0,2 12-180,0-9-90,1 6-90,-1-9-179,0-3-91,0 1-989,0-2-1260,-2 6 2789,0-3 0,0-4 0,0-8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34.8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1 296 8882,'0'24'4587,"4"-2"-4137,7-4 0,2-7-90,4-4-1,-1-5-89,3-3 0,5-3-90,2-2 0,5-3 0,1-2-90,2-3 0,0-2 0,-2-1 0,-2-2-90,-1-2 0,-3-1-90,-3 0-90,-4-1-90,-3 0-180,-2-2 0,-4 2-179,-1 0-3419,-4-6 990,-3 2 3058,-2 2 0,-2 11 0,0 9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35.2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 26 11670,'-21'-19'3508,"7"13"-3328,8 23 0,7 4-90,1 4 0,0-4 0,2 2 90,4 15-180,0-9 90,2 10-90,-1-11 90,1-1-90,0 0 0,0 0-270,0-2 0,1 0-90,-2-2-899,3 5 449,-4-8-2248,1 4 3058,-4-5 0,-3-11 0,0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3:04.6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39 11311,'5'-27'5666,"1"16"-5396,0 31-90,1 2 0,-1 15 0,0-17 0,-1 0 0,2 0 0,0 0-1,1-1 1,1-2 0,0 0 90,1-2-90,0-1 0,0-3 90,0-1 0,7-3-180,1-6-90,1-4 89,0-7-89,-6-4 0,0-4 90,0-2-90,0-3 0,-1-1 0,-1-1 90,-1 1-90,-1 2 90,-1 2 0,-1 3 0,-1 1-90,-1 1 0,2 0 0,2 10 90,0 8-90,-1 9 0,-1 7 0,-2-2 90,1 3-180,1 0 180,0 1-180,1 2-90,1-1-90,-1 0-179,0-2-91,0-2 0,0-1-179,-1-2-900,0-2-450,3 0-1439,0-6 0,5-5 3508,-4-7 0,-3-1 0,-5 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35.8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0 448 10951,'8'2'3058,"-4"0"-2878,36-12 0,-11 0-90,3-1 0,4-1 0,1-2 0,5-2 0,-1 0-332,1 0 242,-2-1 90,-3 2-90,-2 0 0,-1 0 90,-4 1-90,-1 2 0,-4 0 0,-3 3 0,-2 0 90,-3 1 0,-2 1 0,-1 0 331,-3 1-331,3 0 0,0 2 0,-1 5 0,-6 9-90,-6 7 0,-3 5 0,1 1 90,-1 1-90,3 1 0,2-2 90,4-2-90,2-2 0,5-4 0,3-5 0,4-6 90,-3-5-180,0-2 180,-3-3-180,-1-1 90,1-2 0,-1 0 0,0-2 0,-2 1 180,-1 0 270,-2 2-181,3-4-89,-1 2 0,1-1-180,1 7 0,-4 5 90,1 6 0,-2 1 360,3 0 0,3-4-271,5-4 91,-3-1 0,1-3 0,-5-1 0,0 0 0,-1-1-90,0-1-1,-1 0-89,-1-2 90,-1-1 0,-2-1-90,0-8 0,-5-1-90,-2-2 0,-4 0 0,-2 6 0,-2 0 0,-2 0-90,-1 1 0,-1 1-90,-1 0-90,-1 2 1,0 0-181,-1 1-180,0 1-179,-2 2-91,2 0-179,-1 2-1260,2 1-1169,-5 1 3508,2 1 0,5 1 0,4 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36.0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10411,'22'16'2339,"-2"0"-1800,-11-4-179,1 3 0,-1 1-90,0 2-90,-1 0 0,-1 1-90,0 0 89,-1 0-179,0 1 0,-1-1-179,1-1-91,-2-1-90,1-1-270,-1-1-809,0-1-1259,1 3 2698,-2-3 0,0-3 0,-2-4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36.3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72 108 10411,'-13'-25'3058,"1"5"-2518,3 7-180,1 4-270,0-3-360,1 3 270,0-1 0,3 4 0,1 2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36.8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13469,'11'23'1260,"-1"1"-811,0 10-89,3 7-660,3 3 390,1 0 0,-3-10 0,1-1 6,0-1-96,0-2-540,4 10 1,-5-12-181,4 7-179,-8-15-91,-1-1-1079,-1-3 2069,-1-2 0,-4-7 0,0-2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37.2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1 276 13020,'26'-5'539,"-4"0"-449,-6-3-90,-5 1 0,2-2-90,-2-1 0,1-1 90,0-1-90,-2-1 90,-1-2-180,0 0 180,-2-2-89,-2 1 89,0 0 0,-2 0 179,0-1 271,-1 2 180,0-6-360,-1 2 629,2-3-809,5 16 0,-2 5-90,5 15 90,-4 2-90,1 2 90,1 3-90,1 2 90,1 2-90,1 1 0,0 1 0,0 0-90,1 1-180,-1-1-90,0 0-179,0-1-91,-2-1-180,1-2-179,-3-1-1080,0-3-809,-1-1 2878,-2-2 0,-2-7 0,-1-3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37.5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0 248 10231,'24'-22'900,"-4"3"-810,-10 11 89,-1-1-179,1 1 180,0-1-180,0-1 180,0 0-90,-1 0 0,0-1 0,0 0 0,-1 0-90,-1 0 180,-1-1-180,0-4 90,-3-1-90,-2-3 0,-6 3 0,-4 6 90,-4 6-90,-2 8 0,2 5 90,1 4-90,5 1 0,1 1 90,1 1-90,2 2 0,2 0 0,1 2 90,2 0-90,3 1-90,1 0 0,2 0 0,1-2-90,2 0-180,1-2-90,1-1-89,1-1-1,0-3-180,0-1-539,0-2 1259,0-2 0,-6-3 0,-2-2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37.8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0 169 9512,'20'-14'2788,"-2"8"-2608,1 14 0,-7 3-90,0 3 0,-5-1 0,0 0 0,-1 1 0,0 0-1,-2 1 361,-1 0 180,0 6 269,-2-2 181,0 4-631,-2-6-269,0-15-180,1-9 90,2-11-90,3-3 90,0 3-90,2-2 0,2-2-90,0-2 0,1 0-179,1 0-91,-1 0 0,0 1-270,-1 2-89,0 2-271,-1 1-269,-1 2-3688,-1 2 4947,-1-3 0,-1 9 0,-2-1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38.5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11940,'5'24'1349,"0"-3"-1169,3-5 0,-1-2-90,1 0 0,2 1-879,4 7 609,-3-6-180,3 4-90,-4-7-269,-2-1-1170,0-1-1080,1 1 2969,-2-1 0,-1-4 0,-2-2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38.6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4 7353,'-15'-2'0,"2"0"0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39.5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129 439 7803,'23'79'2698,"-12"-37"-2338,14 41-180,-18-61 539,6 17-89,-8-21-540,-4 0-90,-3-12 0,-5-7 0,-2-11 0,0-2-90,-2-5 90,0-3 0,-2-8 0,-1-3 0,-2-9 0,-1-3 180,1-6 90,-1-2-310,2 0 310,1 0 0,2 5-90,2 1 89,3 7 1,0-9-90,4 16-90,0-5-90,3 18 180,2 4-90,5 1 0,5 7-90,1 4 309,4 8-309,-2 5 0,3 3 0,1 3 90,3 1-90,2 4 0,1 2-90,2 4-89,0 0-91,-1 1-180,0-1-90,-1 1-179,0-1-1,-4-3-269,-1 0-2789,3 4 3778,-8-7 0,-1-3 0,-9-10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3:05.8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1 403 8972,'8'-23'6386,"-1"4"-5396,3 14-541,-3 10 1,2 7-90,-4 5 0,-1-3-90,0 3-91,2-1 1,-1 2 0,1-1-90,0 0 0,0-1 90,0-1 90,0-2 90,1 2-90,2-3-180,6-3-1,-3-9-89,2-6 0,-4-5 0,-1-3 0,1-3 0,1-2 0,-1-2 0,2-2-89,-2 2 89,0 2 0,-2 1 0,0 2 0,-1 2-90,0 2 180,0-2-1,4 6 1,-1 6-90,2 8 0,-4 5 90,1 2-90,-2-2 0,1 1 90,-2 0-90,2 0 0,0 0 0,1-1 90,0-1-90,0 0-90,1-2-359,0-2-361,5 0 270,3-4-179,0-3-91,0-3-179,-6-3-1,1-3 1,0-1 89,1-4 1,-1-3 89,0-2 1,0-4 359,-1-1 0,-1-3 181,0-1 269,0-1 179,-1-1 1,0 1 90,-2 1 90,1 2 90,-2 3 89,0 1 1,-2 5-90,0 0 179,-1 4 91,1-4 1259,0 3-1170,5 8-449,-3 13-90,2 9 90,-3 7-90,-1-4-90,-1 4 0,0 1-91,0 2 91,1 0-90,-2 1 0,0-1 0,-1-1 0,-1 0-90,-1-2 90,-2-1-90,-1-2 90,0-1-90,-2-2 0,0-3 0,-3 0-180,-2-4 0,-2-5 90,1-7 0,4-7 90,4-4-90,5-2 90,6-1-90,4 2 90,5 2 0,-1 4 0,0 3 0,-3 3 0,1 0 0,1 1 0,0 0 0,2 0 0,-1 1-89,2 0 89,1 0 0,1-1-90,1-1 90,-1 1 0,1-2-90,-1 0-3392,-1-1 3392,0-1 0,-2-2 0,-1 0 0,4-7 180,-6 5-90,1-6 180,-6 1 3302,-4 1-3392,-3-4 90,-7 6 89,-5 6-179,-8 8 0,3 3 0,-3 6 0,7-1 0,0 2-90,1 0 90,2 2-90,2 0 90,2 0 0,2 8-90,2-6 0,3 4-90,2-7-90,2 0-90,2-3-179,1-1-91,2-1-90,0-3-989,1-1-1799,25-16 2878,-19 3-3661,33-32 4381,-35 19 0,11-15-115,-14 16 295,0 1 29,0 2 60,-1 2 1,0 1-90,-1 2 4025,6 0-3845,0 5 166,6 4-526,-6 7 95,-2 4-185,-7 2 90,0 1-180,-1 1 90,-1 1 0,-1 0-90,-1 2 90,-1-1 0,-1 5 0,-1-1-1,1 3-89,-1-4 0,4-11 90,1-5-90,4-12 0,-2 0 0,0-2-90,-2 3 90,0-1 90,-1-1-90,0-1 180,0-1 0,-2 1 0,0-1 270,-1 1 0,-2-6-181,-1 2-89,-3-3 0,-2 4-90,-5 5 0,0 10 0,0 7-90,4 11 90,5 7-90,4-3 0,2 3 90,1-4-90,1 0 0,0 2 0,1-1 0,0 1 0,0-1 0,0 0 90,-2-1-90,0-2 0,-1-1 0,-2 5-90,-4-2-540,-3 2-539,-5-4-2069,-5-7-540,-2-6 3778,1-7 0,5 1 0,4-2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40.0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40 527 8702,'-23'-17'2339,"7"-1"-2249,16-1 0,3 3 0,6-3-1,1 5 1,4-2 0,1 0 90,3-2 0,1 2 0,2-1 90,-1 0-90,2 1 0,0 1 90,-2 2-91,0 1 1,-2 3 0,0 1 90,-2 2 0,0 2 0,0 2-90,-1 3 0,0 2-1,1 4 91,-1 2-90,0 2-90,0 4 90,0 2-180,0 2 90,-2 2 0,1 0 0,1 8-90,-3-7 0,1 5 0,-5-9 90,2 5 90,-3-6 449,1 3-89,-2-5-90,-2 0-270,-6 0 0,-5-7-90,-9-10-90,1-5 90,-2-7-90,2-3 0,0-3 0,-1-6 0,-1-4-90,0-5 0,1-2 0,1-2 0,3-1 90,1 0-90,2 2 90,4 3-90,2 3 90,3 3-90,2 3 90,2 3 0,2 2-90,7-3 90,-3 9-90,6-1-180,-1 10 180,1 7-180,-1 3 90,-2 6-179,-5 0-1,-2 3 0,-2 3 0,-2 0 0,-2 4 1,-2 1 89,-2 2-90,-2 2-90,-3 0 1,-2 1-91,-1 0-180,-2 0-89,-1-2-810,0-2-360,1-2 1979,1-3 0,6-8 0,1-2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40.4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1 177 9602,'21'22'2068,"0"-2"-1528,-10-4-90,1 2-180,1 2-1,0 1 1,0 2 0,-1-1-90,1 1 0,-1-1 0,-1 1 0,4 6-90,-5-7-90,3 4 90,-6-9-90,0-3 180,-1 0 89,-1-2 1,-1 3-90,-2 0-90,-7-3-90,-5-8 90,-4-9-180,0-7 90,2-4-90,0-3 90,-2-8-90,-1-2 0,0-4 0,1-3 90,2-2 0,2-1-90,2 0 90,3 2 0,1 2-90,3 0 90,2 1 0,2 3-90,2 3 90,0 4 0,3 3 0,0 3 0,1 4-90,1 3 90,6 6 0,1 6 0,0 4 0,-1 5 90,-6 2-180,-1 2 180,0 2-90,-2 2 90,-1 0-90,-2 2 0,-2 0 0,-1 2 0,-2-1-90,-1 1-179,-2 0-1,0 0-270,-2-1 0,-1-1-179,0-1-91,-1-2-1169,0-2 1979,0-1 0,4-8 0,0-1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40.6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10051,'21'15'2249,"0"1"-1709,-9-2-181,1 3 91,0 3-180,2 2 0,0 1-90,2 3 180,9 13-270,-6-7-1,6 8 1,-9-13-90,-1-2 0,0-1-269,-2 0-91,0-2-180,-2-2-90,-1-2-809,2 2-1169,-4-5 2608,3 2 0,-8-11 0,1-1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40.8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58 205 7982,'6'-21'2159,"0"1"-1619,-2 7-90,1-1 269,0-8-359,-1 6 270,0-6-91,-2 1-269,-3 1-90,-1-1 90,-5 6 180,-20 23-360,12-2 0,-13 19 0,21-7-90,1 3 89,7 3-89,3-7 0,6-1 0,1-6 0,2-1-89,3 0-91,1-1-90,3-2-180,1-1-90,2-1-179,1-2-181,2-1-989,-1-1-629,3-3 2518,0 0 0,4-4 0,0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41.4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77 23 10681,'8'32'1979,"0"0"-1529,0-9-181,1 4 1,2 1-90,1 3 0,0 0 270,13 33-360,-10-24 0,9 21 0,-14-32-90,-1-2 90,-1-2 89,-1-2 1,-1-2 270,-3-2-180,0 4-90,-6-3 0,-6 0-180,-8-10 90,0-8-90,-3-8 0,3-5-90,-2-4 0,-1-8 0,-1-5 90,-2-8-421,1-5 421,2-2 0,4 0 0,3 1-90,4 2 0,3 2 90,4 1 0,3 4-90,3 1 90,9-9 0,-1 14 0,29-16 90,-20 29-90,19-3 0,-23 18 0,1 3 90,-1 2 241,-1 3-331,-2 2 0,-1 2 0,-3 2 0,-1 1 0,-3 9-90,-3-3-90,-3 6 0,-3-5-90,-4-1-89,-1 1-1,-2 1-180,-2-1-989,-8 8 629,3-10-988,-5 5-361,8-12 2249,-1-3 0,8-5 0,0-2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41.8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0 147 11400,'32'-5'1350,"-7"2"-1080,-10 11-91,-3-2 1,1 3 360,11 10-450,-7-6 0,13 13 0,-17-13-90,3 4 90,-7-6 0,-1-1 0,-1 1 180,1 4-1,-4 1-89,-1 3 180,-7-3 0,-3-2 0,-3-4-180,-3-5 0,-1-6-180,-1-8 89,3-2-89,3-5 0,4 2 0,3-1 0,0-2 0,3-1 0,1-1 0,2-1-179,2-1 89,3-1-180,2 0 0,1 0-180,2 1 0,1 2-809,7-6 450,-4 8-1,5-3-89,-7 9-900,0 0-270,0 2 2069,1 0 0,-8 5 0,-2 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42.1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0 13829,'-1'23'360,"0"-2"-360,-5-9 90,1 0 0,0 2 0,2 5 0,3 1 90,3 5-1,5-2 1,5-6-90,5-4 0,2-8 90,1-6 0,-2-5 0,-3-7 0,-3-3 0,-5-4-90,-5 0-90,-4 1 90,-6 1-90,-3 2-180,-4 4-270,-1 4-449,-2 5-541,0 5 451,0 4-1170,3 1-719,1 3 2878,4-2 0,4-4 0,1-1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43.1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92 9242,'21'-13'2518,"0"4"-1798,-6 7-180,0 2-91,2 4-89,0 4 0,2 3 0,0 3-90,1 3 89,-1 2-179,-1 1 0,-1 2 180,3 13-270,-6-8 0,2 7 0,-10-11 0,-1-1 0,-2-1-90,-2-2 90,-1-1 0,-1-2-90,-2-1 0,-1-1 90,-1-1-90,-2-3 0,-2-1 0,-4-2 0,-1-5-90,-3-5 0,1-7 0,4-5 90,5-4-90,5 1 90,6-1 0,5 4 0,3 1 0,4 5 0,2 3 0,0 3 0,1 3 0,-1 0-90,0 0 180,-2 1-90,0-1 90,-3-3-90,0-3 0,-5-5 90,-1-4-90,-2-5 90,-1-3 359,-2 0 1,-1 2 90,0 0-450,4 15 0,0 5 0,2 12 0,0 5-90,0-3 89,1 1-89,0 1 0,1 1 0,1 0 90,0 0-90,1 0 0,0 0-179,0-2-1,-1-1 0,-1-1-360,0-1-180,3 0 91,1-2-271,3-2-89,-1-8 539,-1-8 90,-5-1 91,-1-6 89,-4 3 0,-1-1 90,0-1 180,0 0 270,-1 0 179,0-5-179,0 1 0,0-2 0,-1 2-270,-3 15-90,1 5 0,-1 16 0,4-1 89,4-1-89,4-5 0,4-2 0,2-5 0,3-2 0,2-6-89,-5-1 89,0-2 0,-6 1-90,-1-1 90,-1-2 0,-1 0-90,0-1 90,0-6 0,-3-3 0,0-7 0,-5-1 90,-2 0 0,-2 1-1,-1 3-89,1 2 90,0 4 360,1 1-360,3 17 90,4 4-90,4 17 90,1-2-90,-1-1 0,0-3 0,2 7 0,0-5-90,2 6 0,-3-6-90,0-1-270,-1-1 0,0 2-180,0-3-269,-1 1-91,-1-2-359,1-1-3418,-1 0 4677,1 2 0,-3-7 0,1 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43.9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52 64 9332,'-19'26'1889,"2"0"-6673,10-7 5144,2 2 1362,2 1-823,4 22-719,2-16 180,9 26-180,-2-29 180,22 21-180,-13-24 726,12 7-906,-11-17 90,-2-4-90,2-2 3234,-1-2-3234,0-3 90,-2-1-90,-1-2 0,1-2 0,-2-3 0,1-1 90,-2-3-90,-2-3 0,-2-1 0,-1-4 0,-3-2 0,-1-2 0,-3-2 90,-1-13 90,-2 7 0,-1-8 180,-1 13 0,-1 1 0,1 1-1,-1 1-89,0 2 0,0 2 0,1 2-90,-1-2 0,1 3-180,5 10 0,1 7 0,5 13 90,-1-1-90,0 3 0,3 2 0,0 2 0,2 2 0,0 1 0,0 0-90,0 1-90,1-1-270,-2-1 0,0-1-89,-1-1-1,-1-2-360,1 6 91,-4-7 179,2 9 1,-7-10 179,-3 1 360,-8-7 360,-2-7-180,-4-8 180,4-3-91,0-6-89,5-2-90,3-5 90,5-3-90,4 3 0,3 1 0,1 5-90,2 1-90,6-7 1,-3 6 89,4-4-180,-4 7-450,9-10 360,-4 5 180,3-5 180,-6 6 0,-6 3 270,0-3 180,-6-2 0,-4 4-90,-6 0-1,-2 4 1,-2 3 90,1 7-270,4 9-90,7 9-90,4 2 90,3 1-90,-1-4 90,2 3-90,0 1 0,1 2 0,0 1 0,0 1-90,0-1 0,-1 1-90,-1-1-90,-1-1-90,-2-1-179,0-1-1,-2 0-180,-2-2-89,-1 0 89,-2-2-2158,-4 6 2878,0-5 0,0-3 0,2-8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44.0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134 0 8252,'-73'49'5757,"16"-11"-5757,53-33-90,8-5-270,12-7-89,-1-1-181,2-1-270,2-2 900,1-1 0,10-6 0,1-1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3:06.0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1 140 9422,'13'-29'3957,"-1"3"-2877,-5 10-1,0 1 360,-2 1-539,2-2-1,0 2-449,4 4-270,1 12 0,0 8-90,-1 7 0,-2 1 0,0 3 0,0 2 0,1 4-90,-1 0 0,0 2-180,-1 0-90,-1 1-180,-1-1-180,-2-1-89,-1 0-361,-1-3-269,-1-1-270,-2-2-899,0-1-1350,0-4 3868,-1-1 0,1-7 0,-1-2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44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0 136 9242,'28'-11'809,"-3"1"-1079,-9 0-359,3-2-451,-1-2 361,3-2 719,-1-1 0,3-5 0,-1-1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37.9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 1 11131,'-13'20'1349,"3"3"-6740,8-3 5931,3 18-518,12 45 68,-3-22-90,9 27 0,-6-44 926,1-3-1106,1 2 0,-1-4-90,2-1-89,-2-1-181,0-2-989,4 10-90,-6-13-270,3 5 1889,-7-14 0,-3-11 0,-2-4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38.1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32 806 7623,'-9'-26'2788,"-2"-8"-2338,4 7 0,3-18-271,6 16 1,7-11-90,5 8 0,7-4 0,7-1-90,34-25-90,-7 15-663,-15 15 0,3 1 393,24-13-180,5 2-269,4 1-541,3 2 91,2 0 1259,2 2 0,-35 16 0,1 0 0,1-1 0,1 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30.3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14099,'18'31'1259,"-2"-2"-6559,-11-12 5570,1 3 1318,1 1-1138,12 24-450,-7-15-270,9 17 500,-10-22-1219,-1-3-271,-2 0-1168,-1-2 2428,-1-3 0,-3-7 0,-1-3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30.5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51 134 9691,'-12'-25'2609,"2"4"-2159,4 8-180,0 2-1260,-1-5-3687,1 3 4677,4-6 0,0 11 0,5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31.1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12390,'10'22'1169,"-2"1"-899,-4 1 0,-1 3 270,3 19-1,2 10-359,0 1 0,1-3 0,-3-16-90,-1-4 90,0 0-90,0-1 0,0-1 0,-1-3-90,0-3 90,-1-2 449,0 5 541,0-9-91,-1 8-359,-2-10-450,-6-10-180,-2-11 0,-2-13 0,2-7-90,3-3 90,0-3-90,1-8 90,1-3-90,1-3 90,2-2 0,2 2-90,2-2-128,1 1 218,3 2-90,1 3 90,2 6-90,5-9 1,-3 16 89,4-5-90,-5 17-90,-1 2 90,6 3-180,-2 6 90,4 6 218,-4 10-128,-5 7-180,-7-1 0,-3 3-90,-6-5-90,-1 1-89,-4 1-1,-2 1-90,-2 0 1,-3 0-91,0-2-179,-1-1-1,0-2-89,1-1-630,0-2-270,2-4 1889,1-1 0,8-4 0,1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31.7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8522,'20'7'2609,"-1"1"-1980,-8 3 1,-1 4-90,-1 3-91,-2 2 1,-1 3-180,-2 4 90,0-1-180,-1 2 89,-2-1-179,1 0 90,-1-1-90,0 0 90,-1 0-180,0-2 90,0-2 90,0-1 450,0 3 269,-1-3 181,1 3-991,-4-19-89,4-12-89,-2-10 89,5-4 0,1 6 0,0 0-90,1 0 90,0 1-90,0 1 0,4-2 0,0 4 90,5 1 0,2 9 0,-3 5 0,2 4 0,-4 1 0,1 2 0,1 0 90,1 2-180,0 1 180,1-1-90,0 0 0,1 0 0,0-1 90,0 0-180,0-1 180,0-1-90,0-2 90,0-1-90,0-2 0,0-2 0,-1-2 0,0-1 0,0-2 0,1-3-90,5-8 0,-4 1-90,4-8 90,-8 3 90,0-1-90,-2 1 90,-1-1 0,-2 1-90,-1 1 0,-1 1 0,-1-1 0,-5 2 90,-5 7 0,-3 8 0,-1 12 90,4 4-90,4 4 0,6 1 90,0-4-90,4-2 90,-1-7-90,1 0 180,0-2-180,6 1 90,1-4 0,3-3-90,-1-7 0,-4-6-90,-4-7-270,-5-3 90,-7-3-180,-1 6-89,-4 2-1,0 7-180,-1 0-1258,0 1-3689,-4 0 5667,-2 1 0,4 3 0,2 3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32.5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21 13110,'25'6'2428,"-5"1"-1888,-11 5 0,-1 3-361,2 1 1,-1-2-90,1 0 90,-2-5 0,2 3 0,0 0 0,2 0-90,1-2-90,-2-8 0,-2-7 0,-4-10 0,-3-3 0,-3-2 0,-1 2 0,1 0 0,-1 1 0,0 1-90,-1 0-180,0 0 270,4 13 0,-1 8 0,3 11 0,-1 5 0,0-4 90,1 3 0,0 2 0,1 0 0,0 2 0,1-1 0,0 1-3482,2-1 3572,4 18-421,-1-8 331,2 5-90,-4-14 180,-2-12-90,2 3-90,1-4 3228,13-7-3228,-8-6 494,7-9-494,-10-1 0,0-2 0,2-3-90,-1-2 180,0 0-180,0 1 90,-1 1 0,-1 1 0,-2 2-180,3-3 91,-1 4 89,1 0 0,3 8 179,-2 8-179,3 7 270,-4 0-90,-1 1 90,-1-2-90,-1 0 0,2-1 0,-1 1 0,1-1-90,1-1 89,0 0 1,0-2 0,1 0-90,5-2-90,-3-3 90,3-1-180,2-6-90,-4-1 90,4-4-90,-6 0 91,-1-2-1,-1-2 0,-1 0 0,-2-1 90,-1 2-180,-2 0 90,-2-4 0,-3 4 0,-12-2 0,0 12 90,-9 8 0,10 6 0,0 4 90,5-2-90,0 7 0,3 4 0,1 0 90,4 0-360,1-6 0,1 0-359,2 0-181,1 0-269,0-1-271,2-3-1618,-1 0-1799,1-2 4767,1-1 0,-5-5 0,0-1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32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10681,'24'24'2968,"-1"0"-7819,-4-2 5661,-1 4-180,2 2 1807,22 44-2257,-20-32 871,21 45-871,-31-54-91,3 11 1,-6-15-90,0 10-269,-3-9-91,-1 5-360,-2-12 2972,-2-2-4591,0-1-3681,-2 4 6020,-1-4 0,1-3 0,0-7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33.1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 11760,'27'-7'3059,"-6"5"-2520,-13 15 1,-3 2-90,-1 2-1,-1 3-179,0 3 0,0 2 0,-1 0-90,0 3-90,1 0 90,-1 2-90,1-1 0,-1 0 0,0-3-1,-1-1-89,0 0-89,1-3-181,-2-1-90,0-3-270,-2-1-989,1-2-450,-4 2-1259,-4-6 630,-2-5 2698,0-7 0,-1-11 0,1-3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3:07.1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1 899 11400,'5'-25'1889,"2"3"-1529,1 10 90,3-1-90,2 0 89,3-1-89,2-1 0,3-1 360,12-7-361,-7 6 1,9-6-180,-10 8 90,-1 0-90,-2 0 90,-1-1 449,14-12-539,-17 12 0,10-13-180,-26 16 90,-6 2-180,-10 6 180,-1 7-90,-2 6 0,3 0 0,-1 3 90,2 1-90,0 2 0,1 1 0,1 1 90,2 0-90,1 0 0,2 0 90,3 0-90,1 5 90,6-1-90,1-1 0,3-4 90,1-7-360,6-1 90,3-5 0,1-3 0,-1-5 0,-4-3 0,0-2 91,-1-1-1,0-2 90,0-1 0,-1 0 0,-2 0 90,0 1 89,-1 0 1,-1 2 0,1-3-180,0 1 90,0 0-90,3 9 0,-5 7 90,4 9-90,-5 1 90,1 0 0,1-1-90,4-4 0,0-5-90,4-7 90,-2-7 0,-2 1 0,2-6-90,-4 4 90,1-2 0,-2 2 90,4 8 90,-3 7-90,4 5 90,-3 5-90,1-4 0,2-1-90,4-3 90,1-4-90,1-5 0,-3-1 0,-2-2 0,-6 1 90,4-3-180,-2-1 90,2-1-90,-2 2 90,-1 2 90,2 5-90,0 3 0,5 3 0,0 0 0,5-5 90,-6-2-90,1-3 0,-5 0-90,0-1 0,-1-3 0,0-2 0,-1-2 0,0-4-90,-1-2 90,-1-6 0,-1-3 0,-1-3 90,0-4-90,1-3 270,1-1-90,1 1 0,-1 4 0,0 3 0,-1 6-90,-1 3 0,-1 3 180,1 5 270,2 0-181,0 13-179,1 3 180,0 14-90,-3 4 90,-1 6-180,0 5 90,-1 5-90,-1 1 0,0 3 0,-2-1 0,0 0-90,-2-1 89,0-2-89,-2-1 90,-1-3-90,0-4 90,-1-2-90,-1-2 90,-1-4-90,0-2-270,-2-4-269,-2-2-91,-1-8 90,0-9 271,5-12 89,4 0 0,7-11 90,2 12-90,7-11 180,-3 13-90,5-4 0,6 3 90,-5 5 0,8-2 0,-7 5 0,1 1 0,1 0 0,0 0 0,-1 1 0,2-1 0,-2 1 0,0 0 90,-1 1 0,-1-1-90,-1 2 270,-3 0 180,4 1-1,-1 5-89,1 7-180,-6 4 90,-3 5-90,-3-2 0,-2 2-180,0 1 180,0 2-180,-1 1 89,0 9-268,-1-8-91,0 6-720,1-10-359,-1 4-2249,0-2 3598,1 3 0,-1-11 0,0-4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33.3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141 11 9512,'-24'-6'2608,"4"1"-2158,4 12-90,3-1-1,0 1 1,1 1-90,2 0-3302,-1 0 3661,2 0 271,-1 4 269,8 5-989,8-3 0,6 1-90,9-8 0,-2-4 3302,3 1-3482,3-1-180,1-1-90,3 1-89,1-1-271,-1 1-179,-1-1-271,-2 0-1258,1-1-1350,-2 0 3778,-1 0 0,4-3 0,-1 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34.5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9871,'19'16'2699,"-1"3"-2159,-11 2 89,0 4 271,0 20-541,-1-8 1,0 12 180,-1 4-360,-2-13 180,3 28-180,-3-29-893,1 11 803,-1-17 0,0-3 194,-1-2-194,1-2-90,-1-1 90,1-1-90,-1-3 90,1-1 428,0-3-878,0-2-269,2 2-181,3-4 1,4-5 449,5-9 90,-2-7 0,1-6 90,-3-1 0,2-3 90,1-3 1,2-2 178,0-2 1,2-1 0,-1-2 90,-1 3 90,0 0 0,-1 3 0,-2 0 90,-1 3-1,-2 1-89,-1 3-90,-2 1 90,0 2 0,-1-1-270,-13 9 90,3 1 0,-13 11 0,4 2 0,0 2-90,-1 1 90,1 2 0,1 0-1,1 1 1,1 1 0,2-2 90,2 1-90,1 4 0,6 1 0,1-2-90,5-3 90,1-8-90,1-1 90,1-2-90,8-4 0,-4-2-90,6-5 0,-6-2 0,0-5-90,1-2 90,-1-4 0,-1-2 90,0 0-90,-3-1 90,-1 1 0,-2 1 0,-2 2 0,-1 2 0,-1 1-179,0 0 358,-6 12 1,0 19 0,-2 9-90,2 9 0,3-11 0,0-7 0,1-1 0,3 6 90,-2-5 360,10 14-271,-3-17-269,10 2 0,-5-19 0,1-6 0,-3-6 0,-4 1 0,0-3 0,0 0 0,0 0-90,-1 0 90,0 0 0,-2 3 0,0 0-90,-1 3 1,1-3-1,0 3 90,3 5 0,-4 9 0,3 12 0,-3 1 90,0 2-90,-1-4 0,1 1 0,0 0 89,2 0-89,0 1 0,1-1 0,-1-1 90,1-1-90,-1-1 90,2-2 0,3 1-90,2-4 0,4-3 0,-3-4 0,-1-5 0,-4-3 0,0-1 0,5-9 0,-5 4 0,4-5 0,-6 6 90,-1 2 0,-1 0 0,2-2-180,-1 2 90,1-2 0,3 6 90,-1 8 90,2 6 90,4 11-180,14 10-540,-7-7-539,8 3-1620,-16-16 91,1-5-3059,-4-5 5577,3-8 0,-9 4 0,-2-1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34.8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14279,'18'12'1349,"-2"3"-1169,-11 3 0,-1 1 0,-1-4-90,0 1 90,1 6-90,0-5 0,-1 5-1,1-3 91,-1-1 0,0 3-90,-1-4-90,3-15 0,1-7 0,0-9 0,1-3 0,-1 3 0,2 0 0,0 0 0,1 1 0,0 1 0,1 2 0,-1 2 0,6-1 0,1 5 0,5 4 0,-4 4 0,-1 5 0,-6 0-90,1 1-270,0 2-89,-1 1-91,1 1-180,-1-1-89,0 1-91,-1-2-89,0 0-1170,0-1-629,-1-1 2788,2-2 0,-6-3 0,0-2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35.2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 0 11670,'-22'1'1619,"2"2"-2859,9 3 1600,1 2 440,0 0-530,1 2 187,2 0-188,0 1 91,1 7-360,3-1 1063,3 2-1063,4-3 180,1-5-270,2-1 90,1-1-180,3-2-180,0-2 90,7-3 1,-4-2 89,5-3-180,-6-3 90,1-2 0,-1-2 180,1-3 0,0-2 180,-1-1 0,0 1 90,-1-1 90,-1 2-180,-1 2 180,-2 1 90,3-1 89,2 7 1,-3 4 0,1 12-180,-6 9 179,-1-2-89,-2 8 0,0-5 450,-1 4 1258,0-4-179,1-1-1349,4-6-360,4-6-180,4-5-630,3-5-539,0 1-540,1 3-720,2 2-899,-1 3-3058,-2 3 6386,-3 1 0,-7-4 0,-3-2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35.7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93 9062,'7'-23'3958,"1"1"-3419,0 6-179,2 2-90,1 4-180,4 4 0,-2 5-90,1 3 90,-3 6-90,-3 3 0,-1 3 0,-4 3 90,0 1-90,-4 2 90,-1-1 0,-1-1 0,-1-1-1,0 0 1,-1 0 90,1 0-90,1 1 90,0 0-180,2 2 90,2-1 0,2 1 0,1-2-90,1 0 90,3-3-90,2 0 90,2-3-90,1-2 0,3-2 0,0-2 0,1-1-90,-1-1-90,-1 1-90,0 0-359,-1 2-181,-2 1-359,0 1-360,-3 1-1260,-2 1 2789,0 2 0,-4-7 0,-1 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35.9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0 140 7892,'15'-20'2519,"-1"1"-1889,-4 5-1,0 1-179,0-1-90,-1 2 0,-1 0-1,0 2-179,2-1-1259,-1 1-1170,4 6-449,-9 11 2698,0 8 0,-5-2 0,0-4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36.0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10771,'0'30'4137,"1"-6"-8544,4-10 4407,4-4 0,-3-4 0,0-3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36.2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44 14189,'34'-10'-1529,"0"1"-720,-6 4-809,4 1 3058,0-1 0,5 0 0,2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39.7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 1 10231,'-3'22'1080,"1"3"-721,2 3-89,0 9 90,1 7-90,-1 6-1514,2 5 1514,0 3 0,2 4-90,-1-1 89,1 0 181,2 17-270,-2-18 180,2 33-90,-2-40-180,0 11 0,-2-24 0,1-4 567,-2-2-657,1-3 339,0-3-249,-1-3 0,1-3-90,-1-2 270,1-2 787,-1 3-877,2-4-90,2 0-90,4-11 0,6-9 89,-2-4-89,3-4-89,-3 1-1,2-2 90,0-2-180,2-2 90,0-1-90,7-11 90,-5 6 0,9-18 0,-13 16 90,4-7 0,-8 11-90,2-6 180,-4 6-90,2-4 0,-4 11 0,-1 0 0,1-1 0,1 3 0,6 5 90,1 10-90,0 5 0,-2 5 0,-3-1 90,8 19 0,0 28-629,-3-14 359,-6 13 0,-11-36-89,-3-1-181,-2 2-90,-2 0-4113,-11 9 3664,3-9-990,-7 6-359,4-12 2338,-1-2 0,-2-1 0,-3-2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40.1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 0 10591,'-14'15'2608,"4"-2"-2248,15 4 0,3-1-90,2 4 0,1 3-90,1 2 0,3 2 89,8 16-269,-4-8 180,13 25-90,-14-23-270,10 22-426,-13-25 246,2 7 105,-8-16-284,-1-2-1,-2-3 0,0-1-89,-2-2-1980,0-1 2689,-1 0 1,-1-7-1,-1-1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3:07.2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45 208 10501,'-7'-37'4587,"-2"-2"-3507,4 17-1080,-3-4-720,2 3-2158,0 4-2339,3 0 5217,5 8 0,0 2 0,3 6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40.3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77 8612,'-7'-26'1079,"1"4"-3417,0 5 2338,10 11 0,-5 1 0,7 6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40.6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87 6993,'13'27'2249,"-1"1"-7280,1 2 5571,-2 0-91,0 2 1320,-2-1-959,4 13-541,-4-11 1,1 9 860,-3-15-950,-2-2-1,0-1 1,-1-3 3302,-1-1-3392,1-2 450,-1-2 90,0 2-1,-1-1-359,-4-1-90,-3-10 90,-18-30-360,11 5 0,-9-24 0,14 17 0,2-5 0,0-1 0,2-3 0,2-1 0,1-2 0,2 1 0,2-2 0,3 2 0,1 2-89,3 2 89,1 5 0,2 2 0,3 4 0,0 3 0,0 5 0,0 3-90,0 6 90,5 3 0,-6 5 0,4 4 90,-8 3-90,-1 1 90,-2 3 0,-2 1-90,-3 1 90,-1 0 0,-3 1 0,-1 1 0,-3 0 0,-2 1 0,-2-1 0,-1-1-180,-1-1 0,-2 0-89,0-2-181,-1 0 0,-1-2-270,0-1 1,0-1-900,1-2 1619,-1-2 0,7-2 0,2-3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41.3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10411,'18'15'1979,"-1"1"-1529,-9-1-91,0 0 1,0 3 0,-1 1-180,1 1 90,0 0-180,-1 1 90,1-1 0,-1 1-1,0 0-89,0-1 0,-1 0 0,0-2 0,-1 0 90,0-2 270,0 3 180,0-2 269,-1 2-899,1-18-90,-1-7 90,0-11-90,2 1 90,0 4-90,0 1 90,1 1-90,1 1 90,4 0-90,4 4 90,5 1 0,-3 5 0,-1 4 0,-3 0 0,1 2 0,1 0 90,0 2-90,0 0 0,1 1 0,0 0 0,0 1 0,0-1 0,1 0 0,-1-1 90,1-1-90,-1 0 0,1-1 0,-1-2 0,-1-1 0,-1-1 0,7-2 90,-6-2-90,5-1 0,-8-3 0,1-1 0,-1-2-90,0-3 180,0-1-180,-2-2 90,-1-1 0,-1-1 0,-2-1 0,-1 0 0,-2 0-90,-3-5 90,-2 1-90,-6-2 0,-4 7 90,-5 10 90,-1 9-90,3 4 90,3 5 0,3 4-90,4 3 90,2 2 0,4-1-90,2-5 0,1 0 90,3 0-90,1 0 0,2-1 90,0-2-90,-1-1 90,1-1-90,3 0 90,0-4-90,5-3-90,-7-7-180,-4-9 0,-7-4-90,-4 1-179,-3 0-900,-3 0 539,0 5 1,-3-3-2160,3 7 3059,-5-1 0,8 4 0,-3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41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41 10861,'21'7'2159,"-3"2"-1800,-9 7-89,-1 3-90,1 2 0,-2 2-90,0-2 360,0-2 629,-2-4-719,1-2-270,1-10 0,0-6-3482,3-11 3482,-2 2 0,1-3 0,-2 4 90,0 0-91,1-1 1,-1 2 0,5-3 3302,0 3-3392,4 1 0,2 7 0,-3 4 0,0 4 0,-3 1 0,1 2 0,0 2 90,1 0-90,0 1 0,1 1 0,-1 1 90,1-1-90,-1 0 0,8 6 0,-6-6 90,4 3-90,-7-6 90,-1-2-90,-1-1 90,4 0-180,2-5-90,4-5-90,-4-4-89,-1-6 89,-4-2-90,0-3 180,-1-3-90,0-2 180,-2-1 0,-1 2 90,-2 0 0,-1 1 0,-1 2 0,-1 2 0,-4-3-90,-2 5 180,-6 1 90,-2 11-90,-2 9 0,3 7-90,4 9 90,3-3 0,6 3-90,1-5 0,3 1-90,3 2-270,2 0-359,1 1-181,1 0-269,1-2-990,1 0-809,-1-2 2968,0-2 0,3-1 0,0-1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42.1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12750,'-7'26'1979,"1"-1"-1530,5-7-89,0 2 0,0 2-90,2 3 0,0 1-3393,4 17 3303,0-9-90,2 12-32,-1-13 32,0 0-180,0 0-270,0-2-269,0 0-181,0-1-179,-1-3-271,0-1-1078,-1-3 2386,1-2-48,-1-2 0,-2-9 0,-1-3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42.3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12300,'19'10'2608,"-4"6"-2248,-11 4-90,-3 4 270,1 7-450,-2-6 90,1 10 0,1 4-90,0-9-1,0 10 1,-1-12-90,0-1 0,0-1-269,-1 0-91,0 0-180,0-2-180,-2-2 1,0-1-181,-1-3-179,0-2-3778,-2-2 4857,-3 0 0,4-7 0,-2-1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42.5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153 1 8072,'-23'11'2069,"1"1"-1619,6-2 0,0 1-1,1 1 1,0 0-90,2 1 0,2 0 0,1-1 359,3 1-89,3 3-450,7 0 0,2-1-90,9-3 89,0-5-89,5-1-90,2-1-90,3-1-89,1-2-181,3-1-90,1-1-180,1-2-179,1 0-181,-2 0-899,-1 0-449,-3-1 2338,-2 1 0,-10 0 0,-4 1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42.9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73 12480,'6'-23'1439,"2"5"-1259,15 11 0,2 3-90,4 1-180,5 1-90,2-1-270,1 2 90,1 0-179,-1 1-181,-1 0-269,-2 0-630,-3-1 1619,8 0 0,-9-3 0,6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43.1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 1 10321,'-20'8'2609,"3"1"-2160,9 4-89,4 0 0,1 1 0,1 3-180,0 1 89,3 3-89,0 2-90,1 3 0,2 3 90,0 1-90,0 2 0,1 0-180,0 2 0,-2 0-270,0 0-179,-1 1-271,-1-1-89,-2 1-1350,-1 0-989,-1-1 3238,-1-1 0,-2 1 0,-1 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46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1 281 9152,'-1'-33'3238,"1"2"-2339,0 12 1,0 0 1439,2-12-1530,-1 8-359,3-4-270,2 23-90,1 9 0,3 13 0,-2 3 0,8 19-1,-3-5 1,11 31 0,-10-25-90,5 13 90,-7-18 0,0 0 0,-2-3 0,0-2 0,-1-3 0,-1-3 0,-1-2 0,-1-3 0,-1-2 0,0-2 360,-1-2-1,1 1-449,4-10-90,-2-3 90,3-14-179,-3-7 89,0-5 0,3-4 0,0-1 0,1 0 0,1 0 0,0 2 0,0 2 0,0 3-90,1 3 90,-1 5 0,0 3-90,1 4 90,7 5 90,-5 3 0,7 5-90,-6 1 90,1 3 0,2 2 0,0 2 0,1 1 0,0 1 0,1 0 0,0 1 0,-1-2 90,-2 0-90,-1-2 270,9 7 90,-11-8 629,6 5 720,-10-9-1169,3-6-90,-4-7-360,-3-12 90,-6-5-90,-5-7-90,0 1 90,-3-6 0,-5-22-90,1 11-453,-5-15 273,4 19-90,-2 1-90,2 3-287,-2 1 17,1 5-1799,-10-12 1440,9 19-1260,-7-7-179,6 20-3689,2 6 6117,0 8 0,6-1 0,3 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3:07.9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1 218 9781,'17'15'3418,"0"-1"-2428,-7-2 539,6 8-899,-5-5-1,4 7-179,-5-7 0,-1 1-90,0-1-91,-2 0 1,0-1 90,-1-2 0,3 4 0,-2-2-1,2 1-269,1-6-180,0-7 1,2-9-91,-2-3 90,2-5 0,-2 1 0,1 0 90,1-2-90,0 1 90,0 1-90,0 0 90,1 2-90,-1 1 90,-1 2-90,5 3 180,0 4-90,4 6 270,18 31-180,-19-15-90,14 19 90,-23-26-90,1-2 90,-2 0-90,3 0-270,0-3-90,5-4 90,-5-9 0,-1-4 0,-3-7 1,-4 0 89,1-2 0,0-4 0,1-3 90,0 0 0,2-3 90,0 1 90,2 0 90,1 2-90,-1 2 0,0 3 0,-1 3 0,0 2 90,0 4 179,3 2-89,1 10-90,-1 3 90,-2 11-90,-4 2 180,0 7-91,-2 5 91,-1 4 0,0 3 0,-1 3 0,-1 3-356,-1 1 266,-1 3 0,-1-1-90,-1 0 0,-1-2 0,0-1-180,-2-4 90,0-2 0,-2-4-90,0-3 0,-1-1 0,0-4 89,0-2-89,0-2 0,-1-3 0,-1-2-89,0-2 264,0-2-445,-5-3 90,2-6-90,-3-8 180,6-5-180,5-8 91,4-1-91,4-7 90,4-7 90,2-11-551,4-5 551,3-8 0,2-1 180,1-2-90,0-1 90,-1 2-90,0 1 90,-2 3 0,-2 6 0,-3 4-294,-2 8 294,-3 5-180,-2 5 180,-3 4-180,-2 2 180,-3 5 455,-3 3-545,-3 4 120,-1 4-120,-8 5 0,3 3 90,-4 5-90,5 3-90,3 3 180,1 1-180,2 3 90,2 1-180,3 0 0,2 0-270,4 1-179,2 0-271,3 0-359,3 0-450,3-1-1619,1-1-2159,2-2 5487,1-1 0,2-1 0,1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46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 91 10771,'9'32'1979,"-2"-6"-1619,-12-6-1,1-5-89,1 0 0,-1 1 270,3 1-270,1 6 89,2-5-89,2 6-90,3-7 0,1 0 0,3-2 0,0 0-90,2-1 90,0-2 89,1-2-89,-1 0 360,-1-3-90,4 0-180,-1-4-90,2-4-91,-4-9 1,-5-10-90,-5 0 0,-5-4 0,-2 5-90,-2 0 90,-1 0-179,-2 1-91,0 1-90,0 1-270,-1 1 1,-1 1-91,1 1-89,0 2-1,0 0-899,2 2 180,-1-1 180,1-1 1079,7-3 90,4 3 90,9 1 180,-1 3 0,4 0 270,2 1-91,2 0 181,1 1-90,2 1 0,0 1-90,2 2 89,-1 1-89,2 3-90,0 1 0,1 4 0,0 1-90,0 3 90,-2 2-90,-1 2 0,-3 2-90,-2 1 90,-2 2-90,-3-1 90,-2 0-90,-3 0 90,-2 5 0,-3 0 89,-3 5 271,-3-7 270,-4-4-450,-3-7-91,2-13-89,2-9-90,3-7 0,6-3 0,1 1 90,1-2-90,2-3 90,1-1 90,1-2 180,1 0 0,1 0 90,1 1-91,0 1 1,0 1-90,-2 3 0,0 1-180,0 4 0,-2 1 90,0 3 0,2 1-91,3 8-89,-1 3 90,1 10-90,-6 3 90,0 3-90,0 3-180,-1 3-89,0 2-91,-1 3-1709,6 28 1170,-5-21-1170,6 30-180,-7-35-899,1 4 3148,-2-12 0,-1-9 0,-1-4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47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84 29 10141,'-14'-19'2249,"1"9"-2069,-2 15 90,4 5-90,4 0-90,1 2 89,0 1-89,2 1 0,0 2 0,2 0-90,1 1 90,1 0-90,1 0 90,0-1-90,1 0-180,1-1-449,1 5-541,0-2 1170,1 3 0,-2-10 0,-2-5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47.6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63 1 12660,'15'24'809,"-3"-1"-719,-9-3 90,-1 1-90,-1 2 0,0 1 0,0 0 0,-1 0 0,-1 0 0,0 0-90,-1-1 90,-1-1 0,-1-2 0,-1-2-90,-1-1 90,0-3 0,0-1 89,-2-2 91,-2-1 90,-4-6 90,0-4-90,1-7-270,9-9 0,4 1-90,10-3 0,0 8 90,4 1-180,-1 4 180,2 1-180,2 1 90,1 1 0,2 1 0,1 0-90,2 1 0,-1 1-90,1 1 90,0-1-90,0 2 90,-1-1-90,0 0 180,-3 0-90,0-1 0,-2 0 180,5-2-180,-6 0 180,4-2-90,-8-1 0,-1-2 0,-1-2 0,-1-1 0,-2-2 0,0-2 0,-2 0 0,1-2 180,0-6 0,-2-7-90,-1 2-180,-1-2 90,-3 10 0,-2 13 0,0 8 0,1 16 0,3 0 0,1 3 0,0-4 0,1 1 0,0 2 90,0 1-90,0-1 0,0 2 0,0-2 0,-1 0 0,-1-1 90,0-1-90,-2-1 0,0-1 90,-2-1-90,-1-1 90,-1-1-90,-1-2 0,0 0 0,-2-2-90,0-2-810,-6 1-899,0-3-4317,-5-3 6116,2-6 0,8 1 0,2-1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48.1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44 13379,'7'-22'1080,"2"5"-990,5 12-90,4 7 90,-1 3-90,2 5 90,-5 0 0,1 3-90,-1 1 89,-1 3-89,0 2 0,-1 2 0,-2 1 90,-2 0-90,-2 1 0,-2-1 0,-2 1 0,-2 0 0,-1-1 0,-2 0 0,-1-1 90,-1-1-90,-1-2 0,-1-1 0,1-2 0,0-1 90,0-1-90,-1 2-270,-1-1-89,0 2-91,3-2 0,2 0-89,3 2 179,4 3 270,0 4 0,0-4 90,0 1-90,-1-6 270,-1 1 90,1 5-90,-1 2-91,0 5-89,1-3-629,0-2-900,0-3 1529,0-2 0,0-8 0,-2-3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48.3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0 138 10321,'13'-33'3058,"-2"3"-3925,-2 12 1316,-1 1 384,-1 3-383,1 2-114,4 2-516,1 7-180,1 2-179,-1 7 777,-2 5-957,-1 3-1,0 5-180,0 3 1,-1 5-630,-1 3-90,-2 2 1619,0 2 0,-1 6 0,-1 3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48.4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0 7173,'-1'27'2429,"0"-2"-1530,0-3 0,0-3 1170,0-1-270,0 2-449,0 0-271,1 1-1889,3-3-5126,2-6 5936,5-1 0,-4-7 0,0-1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48.6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 0 9062,'-21'11'5936,"2"-1"-6026,5-3-1708,13-5-541,6-1 2339,10-3 0,1-1 0,-1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1:11.8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0 179 8882,'25'-9'2249,"13"-5"-1890,-12 3-989,27-7 1,3-2-180,-5 2 224,3 0 0,-2 0-314,-12 5 899,-1 1 0,3-2 0,-1 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1:12.2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97 12750,'12'20'270,"7"-11"-990,7-18-359,4-6-2789,15-11 3868,-7 5 0,16-10 0,-14 7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2:04.6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13020,'13'-4'2518,"-8"3"-3058,42-13 540,48-7 0,-44 9 0,0 1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3:11.4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46 11760,'24'2'720,"3"-1"-6291,-9-1 5661,30-4 0,7-1-90,-7 0 749,7 0 1,2-1-750,4 0-90,-13 1 1040,13 0-950,-1 2 0,-15 0-52,10 2-38,-19 1 90,-2 0 3322,-3 1-3233,-1 0-178,-4 1-1,9 0 0,-10 1 0,5 0 122,-12-1-302,-2 0-719,-1 0-1350,3 1 2339,-1 1 0,-5-1 0,-4-2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2:05.4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136 246 15088,'7'25'1619,"1"3"-1169,-3 2 0,1 5 449,8 44-719,-5-26 0,5 30 45,-5-30 0,-2-3-135,2 7-789,6 40 789,-11-60-90,-1-5 281,-2-2-191,-1-3 0,-1-1 180,-2-4-180,-1-2 90,-3-2 417,-1-5-327,-2-4-180,-9-5 0,3-6-90,-8-7 90,5-7-180,-2-7 90,-1-11-90,0-5-585,1-10 585,3-6 0,4-7 90,3-6-1002,5-4 912,6 0 90,4-2-90,6 4 90,4 3-90,17-17 90,-4 24 0,13-11 0,-8 32-193,2 6 103,-2 6 90,2 6 0,-5 7 0,0 5 0,-4 5 518,-1 4-608,-1 3 90,-2 4 0,-2 3 946,3 10-856,-8-2 47,0 8-47,-9-6-90,-3 2 0,-3 0 0,-4 2 0,-2-1 0,-4 2 0,-3-1-180,-2 0 0,-2-3-630,-11 8 360,5-9-179,-7 5-91,9-11-179,1-2 89,2-2-179,1-3-1350,3-2-2338,-1-3 4677,4-5 0,4 1 0,5-3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2:05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1922,'24'3'3148,"-3"3"125,-10 1-2554,-1 4 1108,-2 2-1288,-1 3-89,-1 1 0,-2 2 754,-1 0-574,0 8 2455,-2-5-2815,-1 5-180,0-8 90,0 1-90,0-2 0,0 1 0,0-2 0,1 0 0,-1 5-90,1 1 90,0 4-90,-1 0 0,1 2 0,-1-6 0,-1 1 89,0-6-89,-1 1 0,0 0 0,-1 2 0,1-1 90,-1-1-90,0-1 0,0 0 0,0-2 0,1-1 0,-1 4 270,0 0 90,1 1-4677,0-2 2967,-4-13-1078,1-3-1260,-4-12 3688,0 1 0,5 3 0,0 2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2:06.2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 66 12030,'-3'30'2519,"1"-5"-1980,-4-5-89,2-4 450,-1 7-541,3-5-89,-1 5 90,4-6-90,1-1 0,2 1 0,2-1-1,2 1-89,1-2 0,1-1 90,1 0 0,0-3 90,-1-1 179,1-3-179,3 1 0,0-4-270,1-4 0,-4-7-90,-5-14-90,-4 4 90,-6-7-180,-1 9 0,-1-1-180,-2-1-89,0 1-181,-1-1-90,0 1-179,-1-1-180,2 0-1,-1 0 1,1 0-6027,0-9 7106,4-15 0,3 3 0,6-9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2:06.6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 9512,'63'-10'7106,"-3"9"-6567,-41 15 361,11 16-541,-12-7-89,5 12-90,-8-7 0,-1 1-90,0 2 90,-2-2-90,0 3 0,-3-2 0,0 0-180,-2 0-90,-1-1-180,-2-1-180,-1-1-89,-2-2-91,-1-2-89,-2 0-91,-3-3 91,-1 0-181,-3-2 181,-2-2-91,-1-2 181,-1-2 89,-1-3-269,-1-3 719,-6-3 180,5-4 269,-5-2 91,8-3 90,1-1 0,2-1 449,1-2-89,1-6-450,5-1-91,2-2 1,7 2 0,3 4 0,3-1 0,3 0 0,3 1-1,3-2 1,2 1 0,4 0 0,2-1 0,2-1 0,1 1 0,0-1-1,-1 0 1,-1 0-90,-2 0 0,-2 0 0,-4 0 0,-1 0 0,-3 1 0,-3 0-90,-2 1 89,-2 0 1,-2 2 0,-1-4 180,-3 2 180,-6 9-360,2 16 90,-3 6-91,6 7 91,-1-7-180,2 0 90,0 1-90,0 0 0,1 0 90,-2-1-90,-1 0 180,-1-1-270,-2 6-90,0-6-180,-4 4-180,-1-7-90,-2-1-269,-1-2-270,-2-1-181,-2-1-359,0-1-1439,-3-2-1979,1 0 5037,-3-3 0,9 0 0,0-1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2:07.1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164 1 10231,'-27'20'2249,"2"2"-1709,7-3-91,0 3 181,-5 12 359,-1 23-899,7-17 0,6 12 90,14-32-90,11 8 0,0-7-90,7 6-180,-1-12 0,2-2-90,1-3-179,1-1-181,0-4-179,0-2 89,0-3-270,1-1-808,0-4-451,-1-2 2249,1-4 0,1-3 0,-1-2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2:07.6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274 99 7892,'-7'-23'4588,"1"1"-3599,0 2 450,1 4 360,-1-1-1169,-3 16 0,2 6-1,-2 20 1,2 8-90,0 13-510,-1 8 420,-1 8-824,0 5 644,0 2-1,0 2 1,-1 7 0,1-4-90,-1 3-90,1-5 90,0-1-90,0 0-90,0-2 0,0-1-180,1-2-90,-1-2 0,0-4-90,1-6-388,0-5 118,0-6-179,2-5-1,-1-4-1528,0 3-2250,2-13 4720,-2 2 1,5-18-1,-1-2 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2:09.1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208 446 10681,'-31'-16'2608,"6"6"-2068,3 18-180,3 5 0,0 2-90,0 3-1,2 2-89,1 1 90,3 1 0,2 1-90,3-2 90,3 1-90,2-1 0,3 0-91,2-1 1,4-1 90,1-1-90,3-1 90,2-3-90,2-1 0,1-4-90,0-1 90,1-4 0,8-5-90,-5-3 0,6-5 0,-6-3 90,-1-2-90,1-3 90,-1-1 0,-1 0 0,-1 2-90,-1 2 90,-2 1 90,-1 3-90,5 2 179,-4 6-89,5 5-90,-3 8 90,1 6 90,1 8-90,0 5 0,1 9-90,-1 3 90,-2 6-90,3 25 0,-6-18-599,0 18 599,-7-25-90,-2 0 90,-2 0-90,-2 0-186,-2-3 276,-1-1-90,-4-3 0,1-5 90,-4-4 0,-6 5-90,3-13 0,-7 2 0,6-15 589,1-5-679,-2-3 285,1-6-285,0-4-180,-7-16 91,6 0-91,-5-14-180,9 3 0,2-4-89,2-4-541,1-22-118,4 13 658,1-15 0,4 19-136,1 3 137,2 0-91,1 1 180,1 2-89,2 2 89,0 1 0,1 4 0,2 2 1,-1 0 179,2 4-90,1-1 180,-1 4 0,2 1 270,0 1 0,2 0 829,-2 2-199,9-7-35,-6 8-145,5-3 0,-7 9-1,0 2-89,0 1 90,2 1-91,0 2 91,1 1-90,1 3 270,10 4-451,-7 1 1,7 5-90,-8 2 0,1 2-90,-1 2 0,-1 2 0,-2 1 0,-1 1 0,-4 0-90,-1 1 90,-3 0-90,0 6 90,-5-5-90,0 11 90,-7-9-90,-1 5 90,-5-6-90,0-4 0,-3-10 0,7-7 0,2-6 0,8-4 0,3 0 0,1-1 0,4-3 0,0-2 0,13-14 0,-4 6 0,8-11 0,-7 8 0,0 1 0,0-2 0,-1 0 0,0 1 0,-1-1 179,-3 4-89,-1 0 0,-4 3-90,-1 2 90,-3 2 0,-2 4-90,-4 0 0,-9 6 0,-5 7 0,-5 5 90,-1 8-90,5-1 0,0 3 0,1-1 0,1 2 0,2-1 0,1 1 0,2 0 0,1 5 0,4-1 90,5 3-270,6-6 0,4-7 0,-2-6 1,2-6-1,-3-3 90,0-2-90,1-1 90,0 0 90,-1-2-90,1 2 0,-3 0 0,1 1 270,0 1 0,2 6-90,0 5-90,-3 7 90,-4 4 0,-2-1-90,0 3 90,1 0 0,0 3-3482,1-1 3481,0 2-89,1-1 90,0 1-90,0-2 90,0 0-90,0-2 90,1-1 3302,-1-2-3212,-1-2-90,5 1-90,0-5 90,6-4-90,-5-7 0,0-6 0,-2-3 0,1-4 0,1-3 0,0-2 0,0-2 0,1 0 0,-1 1 0,0 3 0,-1 1-90,-1 4 90,-1 3 360,4 3-180,1 11-90,-2 3 90,0 12 90,-4 3-1,-1 5 1,0 3 0,-1 4 0,0 3 90,-1 1-90,-1 2-1,-1-1-89,-1 1 90,0-1 0,-2-1-180,-1 0 90,-1-2 0,-1-4 90,0-1 89,-1-4 1,0-2 90,-1-3-90,-1-2 269,0-3 1,-5-1-540,-2-10 0,1-3-90,0-12 0,6-7 0,2-7-90,0-7 0,4-13-90,2-9-1696,7-12 0,4-4 1786,5-20-30,0 25 0,4-9 1,0 10-889,11-15 963,-5 18 0,0 6-478,2 10 433,1 7-431,-1 6 341,-1 6-270,8 6 180,-11 9 902,5 3-812,-13 9 568,-2 3-478,-2 4 313,-3 4-313,-3 1 3482,-3 4-3482,-4 1 90,-3 3-90,-4 2-180,-12 17 90,0-7-90,-9 11 1,2-12-91,-1-3-90,-2 0 90,0-4-179,0-3-91,0-2-90,2-3-179,2-3-1,2-3-1528,2-3-4768,-1-3 7196,4-9 0,4 3 0,5-5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2:09.2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10321,'21'4'3958,"2"9"-3329,-12-1 91,3 9-180,-5 0-90,0 3-1,-1 3-179,0 3 0,-1 1 0,0 2-90,0 3 0,0 1-90,-2 1-90,0 0-270,0-4-270,-2 1-90,-1-4-269,-1 0-91,-2-4-2787,-2 10-91,-1-12 3868,-1 5 0,3-19 0,0-4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2:09.4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1 184 10231,'7'-28'3238,"0"2"-2428,-1 8-181,1 0 451,7-7-630,-3 8-91,7-5 1,-5 10-90,2 3 90,1 3-180,0 3 0,-1 4 0,1 2-1,0 4-89,1 3 0,-1 3 0,0 4-90,0 3 90,0 2-1439,12 37 629,-14-24-269,9 26-180,-18-36-1620,0-1-1708,-2-1 4497,-2-1 0,0-10 0,-1-3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2:11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249 264 10501,'-22'-12'2968,"0"5"-2338,3 12-90,-3 4 269,-15 15-539,9-2-4072,-17 24 3982,23-18 385,-4 31-565,20-29 136,11 27-225,7-31-91,10 8-90,1-12 0,3-2 2866,3-2-3135,1-4-91,0-3-719,11-3 629,-9-4 1,9-4-1,-14-4-89,-1-3 1151,0-3-971,-3-4 520,-1-4 199,-2-1 360,0-2 539,6-9-449,-7 7 89,4-6-179,-8 12-90,-2 1-90,-1 5 0,-1 1 90,-1 2-91,3 4-179,-1 4 90,1 7-90,-4 6-90,-5 7 90,-3 4-90,-3-5 0,-3 6 90,-2-7 180,0 3 180,-2-4-450,11-11 0,0-5 90,11-9-180,-1-2 90,3-3 0,2-2 0,1-2 0,1-1-90,3-2 180,-1-2-180,3-3 180,-2-1-90,0-1 90,8-13 89,-10 10 91,5-8 0,-11 15-90,-2 2 0,-3 2 90,-2 3-90,-2-1-90,-12 9-90,1 3 90,-11 8-90,4 5 0,-2 2 90,1 3-90,-1 1 0,2 1 90,0 0-90,1 2 89,2 0 1,2-1-90,2 1 180,3-1-180,3 6 0,2-7 90,5 6-90,2-7 0,2-2 90,3 0-90,3-2 0,1-2 0,1-1 0,1-2 0,0-2 0,1-3 0,7-5 0,-4-2 0,5-6 0,-8 0 0,17-34 0,-19 22-90,13-23 90,-24 12-90,-7 16 90,-4-8 0,-10 23 0,-3 7 0,-1 5 0,3 4 0,3 2 0,7 3 0,5-3 0,8 1 0,4-6-90,4-3 90,1-2 0,-2-1 180,-1 1 0,-3 4-90,-2 3 0,-3 3 0,-1 2 0,1 2 180,1-1 0,2-2-90,2-3-1,3-4-179,1-6 0,-2-5 0,0-3 90,-4-2-180,0-2 180,0-3-90,0-3 0,1-3 0,-1-4 0,1-3 90,1-5 90,-2-2 180,2-3-90,-1 1 180,-1 2-1,-1 3-179,-1 4 180,2-4-180,-4 10 269,5-4-449,-3 22 90,0 2-90,1 15 0,-4 4-90,0 3 0,-1 5-180,0 3 90,0 3-179,-1 2 89,-1 1-180,0 1 0,-1 0-90,-1 1-179,-1-1-1,-2-1-180,0-2 91,-2-2-91,-1-2 1,-1-3-361,-5 6 721,3-11 89,-5 4-180,5-13 360,-4-2 270,2-8 90,0-8-90,6-7 90,4-7-90,5 2 90,4-5-90,2-1 90,5-3 0,3 1-90,3-1 89,1 2-89,1 4 0,1 2 90,0 4-90,-1 3 0,-1 5 0,0 2 0,-1 4 0,-1 2 0,5 7-90,-7 1-180,3 4-90,-10-1 0,-2 0-179,-1 2-1,-2-1-90,-1 1-989,-2 0-1259,-1 5 2788,-3-1 0,1-4 0,-2-5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3:12.4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84 12390,'38'1'630,"14"-1"-540,-21-1 44,21-1 1,4-1-135,4 0 45,21-2 0,2-1-45,-11 1 0,24-1 0,-1-1-90,-19 2-720,-9 0 0,-3 1 630,-18 1 0,-2 0 188,-4 0-368,-3 0-180,-5 0 0,-3 0-179,-3-1-720,-2 2-180,-3-1 1619,-2 1 0,-9 0 0,-3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2:11.1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3 204 7982,'-1'-24'2339,"0"-1"-1979,1 2-270,-1 2-270,2 0-180,-1 2-1079,1 0 0,-1 1 1439,2 1 0,-1 8 0,0 2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2:11.3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 1 9871,'0'34'3149,"0"-1"-2430,-1-10-89,-1 0-1,1 1-89,0-2-90,0 0 0,2 0-91,1-1 361,5 8-360,-1-9-180,6 6 90,-1-11-91,1-1-89,1-2 0,0-3 0,0-1 0,0-3 0,4-3 0,0-5-270,0-6 0,-5-9-269,-7 1-91,-5-2-90,-2 4 1,-2-1-91,0-1-179,-2-1-1,0 0-89,0 1 89,0 0-179,2 1-2519,0 1 3598,3-7 0,0 13 0,2-4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2:11.5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10321,'30'15'2249,"-5"0"-1170,-9 4-539,-5-3 0,3 6-181,-5-5 1,-1-2 0,0 0 270,1 5-271,-2-6 271,2 3-90,-1-3-180,2-4-181,3 1 1,4-9-180,-1-3 90,2-5-90,-2 0 90,0-2-90,1 0 0,0 0 0,1 1 0,0 0 0,0 1 0,-2 1-270,0 2-629,4 2-450,-1 3-270,3 5-360,-7 6-270,-6 5-899,-7-2 3148,-6 3 0,1-10 0,0-2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2:11.6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2 9152,'-15'20'4227,"2"2"-3327,11-11-540,8 1-450,12-7-180,3-4-180,6-4-269,-1-2-271,1-1-1079,3-1-629,2-3 2698,1-2 0,3-2 0,0-2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2:11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186 17 11041,'-30'-10'1709,"5"4"-1349,12 14 89,5 2-179,0 3 450,-1 11-361,4-3 1,0 7-90,4-5-90,2 1 0,1 0-90,0 1 90,1 0-180,0 1 90,0-1-180,0 0 0,-2-1-90,1-2 90,-2-1-720,-3 4 271,0-6-181,-3 3-179,-1-8-361,-1-1-629,-3-1-449,-1-1 2338,-2-1 0,-4 0 0,-2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2:12.5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183 346 11400,'-23'9'6117,"16"-5"-5937,29-18-90,0 2 90,24-23-90,-29 18-90,11-18 0,-19 18 0,-1-12 0,-9 15 0,-5-5 0,-2 10 0,-5 2 0,-2 3 0,-3 3 90,-3 4 0,-3 3 0,-2 4 89,-14 13-89,11-3 0,-9 11-90,18-7 90,2 1-90,5 1 90,4-1-90,4 1 0,4-1 0,5 2 90,5 2-90,5 0 0,18 12 0,-4-12-180,13 7 0,-8-16-89,2-4-1,1-4 0,0-3 0,-1-4-90,-1-4 90,1-5 1,1-3 89,0-6-90,1-5 90,-1-7-90,13-26-361,-13 6 631,7-22 180,-18 15 180,-1-2 179,-4 2-89,-2 2 90,-3 6-181,-4 5-89,-1 6 0,-4 7 90,-1 3-90,-5 1-180,-6 10 0,-1 5 451,-4 13-451,3 6-90,0 5 90,1 4-90,1 4 0,2 3 0,1 4-90,2 18-180,2-11-180,1 13-179,1-15-91,0-1-359,1 0-181,-2-2-179,1-1-1079,-1-3-1260,0-2 3778,-2-5 0,1-10 0,-1-4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2:12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2 374 9602,'-1'-29'3508,"2"5"-2969,4 3-179,3 4-90,3-1 0,3-1-90,4-1-90,3-1 89,3 1-89,3-2 0,2 2-90,1 0 0,1 1 0,-1 1 90,-1 3-90,8-4 0,-12 8 0,6-4-90,-14 8 180,-1 1 180,-3 0 1619,0 1-1259,-13 4-360,-5 4-91,-11 5 1,-2 4 0,4-1 0,0 2-90,0 1 0,2 1 0,1 1 0,2 1-90,3 1 90,1 0 0,4 0-90,2 0-90,3 0-90,3 0-180,3 0-180,3-1-179,4-1-91,2-1-89,3-2-91,2-2 1,1-2 179,2-2 1,-1-2 179,1-2 91,-2-3 269,0-1 180,0-2 450,-1-2 179,-1 0 181,-2 0 269,-1-1 1,-1 1 89,-3 0-89,-1 0 629,-2 0-450,2-2-539,-1 0-450,2-1-1890,-3 2 1710,0-1 0,-6 4 0,-1 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2:50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35.5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305 59 9422,'-9'-20'2338,"0"3"-1888,1 7 360,-1 2-451,-10 5 451,-7 12 89,-31 34-359,6 12-1214,-2 10 943,20-10-89,17-15-172,5 27 82,8-22 0,6 23 0,8-31 0,6 2-274,5 0 274,5-2-90,4-3 90,2-5-90,1-4 0,1-4 0,0-6 90,-2-4-90,1-4 0,-4-4 0,1-3 0,-2-4 699,0-5-789,0-4 478,-2-5-478,-1-5 213,-3-3-303,3-14 180,-9 9-89,1-6-1,-11 14 0,-2 4 90,-5-3 0,-6 6 90,-7 2 0,-2 9-1,-2 8-89,3 3 90,1 2 0,1 1 0,2 2 90,3 0-90,2 7 0,4-4-90,3 4 90,4-4-90,3-1 90,2 0-90,3-2 0,2-1 90,0-2-90,1-1 90,0-2-90,-1-2 0,4-3 0,-6-3 90,4-3-180,-8-2 90,-2-3 0,-2 0 0,-3-10 0,-2 5 0,-4-8-90,-3 7 90,-2-2-90,-4 1-90,-1-1-180,-3 2-179,0 0-91,-1 2-180,1 1-89,0 3-1440,-4-3-2068,6 4 4407,-5-4 0,13 10 0,0-2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36.0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1 210 8972,'22'17'2518,"-1"-1"-1168,-3 5-451,0 3-449,0 2-180,-4-2 0,-5-8-1,-2-1-89,0 0 0,-1-2 0,0-1 270,-1 0 180,1 1 89,-1 0-629,4-2-180,1-10 0,1-10 0,-3-5 90,1-3-90,-3 2 90,1 1 0,1-1 0,-1 1 0,1 2-90,-1 0 90,4 0 0,0 4 180,5 5-90,0 10 0,-4 3 0,0 5 0,-3-2 0,0 2-90,0 0 90,0 2 0,0 0-90,0-1 90,0 1-90,0-2 90,0 0-90,0-2 90,-1-2 0,1-1 0,3-1 0,2-4-90,5-5 0,-4-4 0,0-8 0,-6-1-90,0-7-90,0-3 90,-1-6-90,-1-6 90,0-5 0,2-25 270,-2 15-475,2-11 385,-5 22 0,1 6 0,-2 4-90,1 3 0,-2 5 0,1 3 270,0 2-90,2 16-90,-2 2 384,2 16-384,-2 0 0,0 4 0,1 4-90,0 3 90,2 3 0,-1 1 0,2 3 0,0 1-90,0 0-270,-1 0-629,2 11 89,-3-13-179,0 9-271,-3-18 1,0-3-5307,-1-2 6566,-2 3 0,1-13 0,-1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3:14.1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46 9512,'-17'4'2338,"26"-5"-2248,15 3 0,22-6-90,-8-1-180,6-1-90,6 0-899,28-2-1889,12 0 2907,-3 2 1,-3 1-1,-30 3 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36.5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0 358 11760,'10'-26'1979,"-2"6"-1619,3 8 90,0 4-91,2 0-89,2 1 90,3-1-90,2 0 0,2 1-90,3-1 0,1 1 89,15-4-89,-9 2-90,10-3-90,-13 4 90,-1-2-90,0 0 0,-1-1 0,-1 0 0,-2-1 0,-1-2 0,3-6 0,-8 5 0,3-6-90,-11 8 0,-4 0 90,-2-2-90,-9 1 90,-2 2 0,-9 5 0,0 7 0,-5 3 0,-3 4 0,-4 4 90,-1 4-90,0 2 90,2 3-90,2 2 90,4 0-90,3 1 90,4-1-90,4 0 90,2 1 0,5-3 0,3 1 0,4-1-90,4 1 90,4-2-90,4 0-90,5-3-90,2-3-180,3-2 1,2-3-181,2-4 90,1-2-90,1-5-89,1-3 89,1-5 90,4-6-89,17-16 629,-12 5-813,10-9 993,-20 13-355,-4 3 534,-3 2-89,-3 3-90,-4 2 0,-2 3 270,-4 2 1210,1 4-1480,-5 10 496,-4 2-676,-6 9 90,-5-1-90,-3 1 0,-1 4 90,-3 2-90,-1 2 0,-1 0-90,-1 3-90,0-2-180,-1 1-270,1-3-179,-1-1-181,1-1-449,0-3-1260,1-3-1528,1-3 4137,0-2 0,6-6 0,2-1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36.7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14279,'20'30'1529,"-2"-3"-1169,-12-14 0,0 1-91,2 1-89,-1 1-90,2 0 90,-1-1-270,0 0-90,1-2-269,-1-1-2160,3 3-899,1-2 3508,4-2 0,-7-5 0,-2-4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36.9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11400,'22'6'3329,"-5"1"-2790,-9 12 1,-5 0 0,0 4-5751,-1 2 5571,-1 5 1498,0 1-1408,0 3-180,0 1 0,0 1-90,0 1 0,0 0 0,0 0-90,0 0-1,-1-2 591,1-1-950,-1-2-269,1-3-361,-2-3 3213,1-2-7620,-1 4 5307,0-5 0,0-6 0,0-9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37.0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66 13739,'10'-19'1979,"0"3"-1709,6 11 0,1 2-90,2 0 0,25-1-360,-15 2-810,28-2 181,-29 3-6477,23-2 7286,-26 1 0,3 0 0,-21 1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37.4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79 0 10501,'3'26'3148,"1"4"-8089,-2 1 5661,1 10 439,-1 5-529,-1 10-1,-1 4 1,-2 5 319,0 2-500,-1 1-89,-1 1-90,-1-1 0,-1 0-90,0-1 0,-1-2 0,-1-1-430,0-2 340,0-3-90,1-6 0,-1-4-180,2-5-90,1-6-270,1-2-179,0-6-5331,3 11 6050,4-14 0,-1 1 0,2-19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37.9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109 32 12480,'-1'-20'1979,"-4"8"-1799,-13 17 0,0 6-1,5 1-89,0 2-4251,2 3 4431,2 12 769,4 6-949,3 3 90,6 1 0,4-7 180,9 16-180,-2-10-91,8 11 91,-6-17-90,-1-2 0,-2-2 0,-2-5 3302,-3-2-3212,0 4-180,-7-3-90,-6 1-270,-11-9 91,-7-10-91,1-4-90,0-6-90,7-1-179,-1-2-1,2-2-179,1-2 89,2-1-1978,2 0 809,4-7 1979,3 5 0,1 2 0,1 8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38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0 411 7533,'46'-11'2069,"8"-1"-1710,-26 6 361,24-5-360,-21 3 89,10-2-89,-14 1 0,-1 0-90,-1-1 90,-3 0-90,-3 1 179,4-6-89,-9 4-90,4-7-90,-15 4-90,-7 2 90,-11 6-90,-3 8 0,-3 5-1,5 1 91,-1 3-90,2 2 90,0 1-180,3 2 180,1 1-90,2 0 0,2 2 0,3-1 0,2 0 0,3-1 0,2 0-90,2 0 90,3-1-90,1-1 90,3-2-90,1-3 90,2-1-90,1-3 0,1-3-90,-1-3 0,2-2-90,0-3 90,0-3-270,10-11 270,-8 2 0,7-7 90,-4-2 90,-6 7 90,1-5-180,-7 11 90,-2 1 0,-1 1 0,0 2 90,-3 14-90,-1 4 0,-3 10 0,0 1-90,1-3 90,1 0-90,2 2 90,1 1 0,0-1-1,3-1-89,0 0 90,1-2-90,1-2 90,1-1-90,1-4-180,0-2-89,6-3-91,-3-4 0,4-5-180,-6-3 1,1-5-1,-1-5 90,1-3 90,-2-4 270,-1 0 90,0-2 180,-2 1 0,-1 2 180,2-5 0,-4 9 539,1-4-89,-8 22-630,-2 17 90,-1 5-1,0 11-89,3-9 0,2 2-90,2 0 90,0-1-90,1 0 0,1-1 0,0-2 0,2-2-90,1-2 90,0-4-90,5-1-90,2-9-90,1-2-90,-1-9-90,-4-3 1,-1-7-1,1-3 90,0-9 0,-1-4 90,0-10 180,0-3-243,-1-2 513,-1 2 0,-1 3 179,-2 4 1,0 3-90,-1 6 180,1-6-451,-2 12 91,1-2 270,-2 12 333,1 16-693,-1 10 90,1 11-90,-2 6 0,1 0 0,1 2 0,0 3 0,2 2-90,-1 0 0,0 1-180,1-1-180,-1 0-180,0-2-179,-1-2-91,-1-3-89,0-4-1080,-2-2-1619,-2 3 3598,-3-6 0,2-4 0,-2-6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38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10681,'13'-27'2069,"0"3"-1530,-2 16-89,3 1 0,1 2 719,20 3-809,-12 3-90,14 5 90,-16 3-180,0 3 89,-1 2 1,6 11-90,-9-5-90,4 8 0,-10-8-180,-3-1-360,0 1 1,-3-2-91,-1-1-1169,-1-1-1799,-1 4 3508,-2-2 0,-1-5 0,0-5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39.5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98 10951,'1'-32'1349,"0"4"-1889,1 13-269,3 3-181,4 3 541,6 7 89,-2 3 90,4 3 720,22 25 89,-18-11 1,18 20 90,-26-16-91,-2 1 1,0 3 0,-3 0-90,0 0 89,-2 0-179,0 0 90,-2-2-90,1 0 89,-2-2-179,0-1 90,-1-3 719,0-1 1,1 3 449,-1-3-1439,9-9 0,-5-7-90,7-13 90,-5-2-90,2-2 90,2-2-90,1-1 0,2-1 0,1 0 0,1 1 0,0 2 0,0 1 0,0 2-90,-1 2 90,0 2 0,0 2 0,-2 3 0,7 4 0,-7 3-90,6 3 90,-7 3 0,-1 1 0,0 3 0,-1 1 0,-1 1 0,-1 0 0,-1 1 0,-1-1 0,-1 1 90,1 2-90,0 0 90,0 1 0,1-4-90,-1-10 0,0-9 0,-1-7 0,2-10 0,-2 5 0,6-20 0,-4 16-90,6-16 90,-8 22 0,3-3-90,-2 4 90,1 4 90,5 4-90,0 10 90,0 4-90,-3 4 90,-3-1-90,1 3 89,0-1-89,0 2 90,0 0-90,1 0 0,-2-2 0,1 0 90,-1-2-90,1 0 90,0-2-90,4 1 0,2-3-90,7-5 90,-4-4-90,3-6 0,-5-4-89,1-3-1,2-4-90,7-18 180,-6 7-90,4-11 90,-4 2 0,-8 11 0,2-5 0,-7 15 0,-14-13 180,-6 24 0,-7-9-90,0 26 90,7 1 0,0 2-90,2 1 90,1 2-90,2 1 0,2 2 90,2 0-90,3 0 90,2-1-90,2 1 90,4-1-90,1 0-90,4-2-270,1-1-180,3-2-179,2-3-181,0-1-1528,8-2-4768,-7-3 7196,10-2 0,-18-2 0,1-2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40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26 344 15268,'-14'34'990,"3"-3"-720,11-11-1,1 0 1,1 2-90,2 0 90,0-1-90,2 0 90,0-1-180,1-1 90,1-2-90,1-2-1,0-1 1,1-2 0,0-3 0,6-4-180,3-5-90,1-3 1,0-7-1,-4-3 0,0-3 0,0-3 90,-1-2 0,0 0 90,-2 2-90,0 0 90,-3 2 0,0 2-90,-2 3 0,1 0 90,1 9 180,0 5 0,2 12-90,-3 0 0,1 2 90,0-3-90,0-1 90,2 0-90,1 0 89,0-2-89,2-1 0,-1-2 90,1-2-180,5-3 90,-4-3 0,5-3-90,-6-3-180,4-10 90,-5-1-180,3-9 1,-7 2 89,-1-5 0,-2-5 0,0-5 0,-1-5 360,2-20-90,-3 17-282,0-12 462,-2 25-180,0 5 90,0 2-180,-1 6 90,0 3 1259,0 1-1079,-1 22 89,0 0-89,-1 22 90,1-3 192,1 6-282,0 3-180,2 6 89,1 3-89,1 3 0,3 20-1289,-1-15 1019,2 12-180,-3-23-179,-1-3-91,-1-4-180,0-3-179,-1-4-1799,-1-4 2788,0 2 0,-2-11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2:54.5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61 0 9422,'-25'9'4317,"3"-1"-2698,8-3-1439,16-1-90,1-3 0,15 0-90,2-3-90,3 1-90,5-1-90,3 0-179,2 0-1,2 1-180,1 0-89,-1 0-91,1 1-89,0 0-810,-1 1-450,1-1 2159,-2 1 0,4-1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3:16.8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93 8882,'30'-7'899,"0"1"-719,-9 2 90,27-4 0,6 0-180,5 0-1448,16-1 1,19 0 0,-13 1 1402,-28 3 0,-2 2-45,50-4 0,-3 1-607,-15 3 607,2 2-139,-24 1 1,4 2 183,4-1 0,1 1-479,-3 1 1,-1-1 433,-4 2 0,-5-1 0,17 3 1423,-1 0-1513,-2-1 90,-1 1 0,-1-1 90,-2-1 0,-3 0 90,-5-2-90,-5 0 180,-4-1-180,-2-2 1625,-5 0-1625,-4 0 90,-3-1 0,-4 0 0,-3-1 300,-3 1-301,-3-1-89,-4 0 0,-1 1 1183,-2-1-1812,-1 0 220,4-1-3189,-2 0 3550,3-2 1,-10 3 0,-3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40.5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0 105 11400,'20'-19'1889,"-1"2"-1529,-4 10-90,3 1-180,2 0 0,1 1-90,2 0-90,1 1-90,0 0 0,0 1-270,0-1 1,-2 1-181,1 0-179,-2-1-990,-3 1-360,1-1 2159,-4 1 0,-6 0 0,-3 1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42.2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 9961,'5'-19'4858,"4"22"-4589,-2 8 91,2 22 0,-1 0 0,0 5-215,0 4 215,1 2 0,1 3 90,1 2-91,0 3 76,0-4-165,-1-2-90,0-3 90,2 13-334,-3-16 154,0 8 0,-4-21 0,-1-2 0,-1-4 493,-1-2-43,0-3 89,-1 1-539,-8-14 160,3-4-250,-4-17 0,6-3-90,3-5 90,2-3 0,4-5 0,3 1-90,3-1 90,2 2-90,2 4-3392,1 4 3392,0 5 0,2 3-90,-1 4 0,1 4 0,-2 3 90,-1 4 1,-1 3-91,-2 3 180,-1 2-90,-3 3 3482,-2 1-3392,-3 3-90,-3 1 90,-3 2 0,-3 1 0,-2 2 0,-4 0 0,-2 0 0,-10 9-90,4-8 180,-8 6-180,7-12 90,1-1 0,1-2 0,-3 1 90,5-3-90,-1 2 90,4-4-90,10 1 0,7-3 0,8-3 0,9-6-90,-3-1 90,4-1 0,1-2 0,4-2-90,2-2 0,1-2 0,2-3 0,0-1 0,-1-1-90,10-11 180,-12 5-90,6-6-90,-9 1 180,-11 9-90,3-5 0,-11 11 90,-4-2-90,-6 4 90,-7 1 0,-6 9-90,0 5 180,-1 4-90,5 1 0,1 3 0,1 0 0,1 2 90,2 1-90,1 0 0,2 1 0,1 1 90,3-1-90,2 0 0,2 0 0,3 0 90,2-1-180,3-1 180,2-3-90,1-1-90,2-3-90,1-2 0,1-3 1,0-3-91,1-3-90,1-3-360,10-14 361,-6 0 89,7-12 0,-11 4 180,-1-2 90,-1 0-39,-1-1 309,-1 2 0,-3 2 89,0 3-89,-4 4-180,0 2 270,2-3-90,-2 7 180,4 5-271,-4 16 1,-2 8 0,-3 8 129,-2-2-129,-1 3 90,1 1-90,-2 3 0,1 0-90,-1 1 90,1-1-180,-2 1 179,0-2-89,-1 0 0,0-3 0,0-1 270,0-3 719,0 4 810,0-2-1799,-2-10-90,6-22-90,-2-6 90,8-12 0,-2 13-90,1 1 180,0 0-180,2 2 0,0 1 90,0 2-89,1 3-1,4 2 0,2 5 90,0 2 0,6 10 0,-10-2 0,5 5 0,-5-2 0,-1 1 0,0 1 0,0 0-90,1 0 90,-1 0 0,1-1-90,-1-1 0,0 0 90,1-2-90,-1-2 0,1-1-90,-1-2 0,1-2-90,1-2 90,-1-2-90,2-3-179,8-8 269,-5-1 0,7-6 90,-9 1-90,0 0 90,-1-1 0,-2 1 90,-1 1-90,-3 2 0,-1 1 0,-1-2 0,-3 0 90,-7 8 90,1 8-90,-2 9 90,7 6 90,4-4 0,3-1 90,3-3 90,0-2 0,3-5-450,-3-2-810,-2-5-1798,-8-2-271,-8-1-179,-5 3-1529,-6 3 4677,1 0 0,5 3 0,3-1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42.4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14279,'14'20'-1230,"-4"-8"1,-8-5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42.8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10951,'22'8'3598,"0"2"-3239,-10-2 181,0 4-180,-4-1 0,1 1 0,0 2-1,0 2-179,-1 2 0,1 0 0,-2 1-90,0 1 0,0 0 0,-1 1 0,-1-1-90,-1-1 90,0-1-90,-2-3 90,0 1 359,0 3 811,0-2-990,-5-9-180,8-20-90,-4-6 90,10-14-90,-1 9 89,3-1-89,0 1 90,3 0-90,1 2 0,0 1 0,3 2 0,-1 1 0,0 4 0,1 3-90,-1 2 180,6 3-90,-5 3 0,4 4-90,-8 2 90,0 2-89,-1 2-1,0 1-90,-2 2-90,0 2-90,-2 0-270,-1 0-179,-1 1-271,-2-1 1,0 0-3059,-2-1 4138,2 5 0,-4-9 0,1 1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43.1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152 0 14549,'18'15'1799,"-3"2"-7010,-11 2 5751,0 4-180,0 3 1585,1 31-1765,-3-18-1294,0 23 1204,-5-29 0,-2-1 0,-1-1 0,-4-2 2191,-1-1-2191,-2-3 235,-2-3-235,-1-2 3302,-1-4-3302,0-4-90,2-4 90,-6-3-90,7-5 0,-4-4 0,9-3 0,0-7 0,5-3-90,2-1 90,5 1 0,2 5 0,2 1 0,1 1 0,2 2-90,1 0 90,2 3 0,7 0-180,-3 4 0,6 0-180,-6 4-179,2 2-271,-1 1-89,1 2-91,-1 0-359,-1 2-180,-1 1-720,-1 0-899,-1 0 3148,-2 1 0,-5-6 0,-2-1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44.1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14369,'12'9'2069,"-4"-5"-1979,0 31-90,-4-12 90,0 4-90,1 2 89,0 3 1,0 1 0,5 30-1439,-1 7 360,1-2-2020,-4-9 671,-5-34-1170,-1-1 3508,-3-3 0,1-9 0,0-4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44.7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38 121 11490,'-19'-13'4768,"1"1"-4588,19 4 89,2 1-89,13 1 90,2 2-90,6 1 0,4-1 0,4 1 0,5-1 0,3 1-90,2-1 0,1-1 89,0 0-89,0 0 0,-4 0-90,-2 0 90,-4 0 0,-2 1-90,-3-1 90,-2 2-90,-3 0 0,-3 1 90,-1 0-90,4 3 0,-7 1 90,5 3 0,-9 1-90,0 3 90,-2 2-90,0 3 0,-1 1 0,-2 2 90,0 0-180,1 11 180,-3-7-180,0 6 180,-2-9-90,-2-1 0,0-1 90,0 5 90,-1-2 539,-1 4-269,-2-5-360,-3-11 0,1-8-90,2-14 0,4-1 0,4-3 0,0 4-90,3 0 90,0 0 0,1 1-90,-1 2 90,1 2-90,0 0 90,5 1 0,1 4 0,6 1 0,2 6 0,-4 1 0,0 3 0,-5 0 0,1 0-90,1 0 90,0 1 0,2-1-90,-1-1 90,2 0-90,-1-1 0,0-1 0,0-2 1,1-2-1,-1-1-90,2-2 90,-1-2 90,-1-1-90,0-3 0,-2-1 0,-2-1 180,-1-1-90,-1 1 90,-3-1-90,-1 2 0,-1-3 0,-6-1 90,-3 1-90,-7 4 0,-3 11 0,2 6-360,3 6 0,7 5-180,2-2-89,3 1-181,1-5-179,2 1-91,2 0-179,2 0-90,2 0-720,1-1-899,2 0 2968,1-2 0,5 2 0,2-2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45.4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46 11760,'-1'12'4138,"0"-9"-3868,3 42 0,-1-20-90,0 1-4072,1 3 4162,0 1-90,0 1 949,0-2-949,1 0 0,-1-4-90,1 0 179,-1-4 91,0-2 3932,0-2-3483,1 4 1,0-5-720,5-7 0,-2-8-90,4-13 0,-2-3 90,2-7-90,1-1 0,2-4-90,0-2 90,1 2 0,1-1-90,-2 4 90,1 1-180,-1 4 90,-1 3 90,-1 4-180,0 3 180,4 4-90,-1 3 90,2 5 0,-3 4 0,0 3 0,1 3 0,1 3 0,1 0 0,0 4 0,0 0 0,0 0 0,0 1 0,0 0 0,3 6 90,-4-8 0,2 4 180,-7-10 809,-1-2 91,1 3-91,0-5-539,2-3-271,-4-11-179,-2-12 90,-4-3-180,-2-6 90,0 5-90,-1-4 0,-2-1-90,0-1-90,0-2 1,-1 1-181,0 1 0,-2 0-90,2 4-269,-2 0-91,1 3 1,-1 0-181,1 3-1259,0 1 1,-1-1-4229,1 3 6477,4 0 0,-1 6 0,5 4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45.7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 8 9781,'7'23'3418,"-4"2"-2968,-6-7-90,0 1 360,0-4-451,1 7 91,2-5 0,1 6 270,4 1-360,1-6-1,5 5 1,-1-7 0,2-3-90,0 0 0,1-2-90,0-2 180,0-3-90,4-2-91,1-7-89,-1-1 90,-3-7-90,-7-1 0,-2-2 0,-1-1 0,-2-3 0,-2 1-90,-2-2-89,-2 0-91,-2-1-180,-1 1-90,-1 1-89,-1 1-1,-1 1-90,1 1-89,-1 2-91,2 2-899,-1 0-629,-1-1 2428,2 2 0,2 2 0,3 3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45.9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54 8522,'26'17'2339,"0"0"-1800,-10-2 1,2 2-180,-2 1 0,0 2 0,-2 0-91,-1 0 1,-1 0 0,-1 0 0,-2-2 0,-2-1 1799,5 12 1079,-6-11-2429,-4-1-179,-4-20-450,-4-16 90,6 1-90,1-3 0,3 3-90,2-1 0,1-1 0,2-1-90,2 0-90,2 0-90,1 1-90,-1 2-89,1 1-1,-1 3-180,0 1-179,-1 1 89,-1 2-89,0 1-990,-1 1 180,4-1-1,0 2 91,2 0-1079,-1 2 2608,0 1 0,-7 3 0,-2-1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4:50.9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322 1 14369,'-25'1'899,"1"-1"-719,3 1-90,-4-1 0,3 1-90,1 0-3392,5 0 3482,0 0-90,1 0 0,-6 0 0,-1 0 0,-3 3 0,3 2 0,7 0 3392,3 4-3392,5 0 0,2 3 0,1 4 90,2 2 0,1 5 90,1 5 0,1 8-90,2 5-395,0 11 485,2 5 0,-1 7-936,1 2 936,0 3 0,0 1-1,1 2 91,-1 2-90,1 0 0,-1 0 0,1 1 0,-1 0 0,1 0 0,-3-22 0,0 1-1,3 28-134,-3-28 0,1-2 135,0 19 0,1-2-90,-1-2 90,1-2 0,1-3 0,0-2 0,0-7-322,2-2 322,-1-7 90,5 15-90,-2-19-90,5 9 0,-4-23 0,2-2-90,1-4 90,2-3-90,2-3 499,1-5-589,1-3 866,2-5-1136,1-2-900,15-10 361,-7-2-180,10-9-271,-8-1-179,-1-4-1439,2-5-1799,-1-3 4767,0-1 0,0-2 0,-1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46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100 7 12120,'28'-5'2069,"-6"3"-1619,-14 19-91,-3-1 1,-1 5-90,-1 1 0,-1 3-90,-1 2 0,-1 2 0,-2 1 0,-1 2-91,-1-1 1,-2 0 0,-1-2 180,-18 27-180,10-28 0,-14 18-90,16-34 90,0-4 0,-4-4 90,2-8 0,0-7 90,7-9-180,7-4 0,6 4-90,2 2 89,2 7-89,0 1 0,2 1 0,2 2 90,1 2-90,1 1 0,1 2 0,0 2 0,2 2-179,0 2-91,2 1-270,-1 3-90,-1 0-269,0 3-270,-1 0-271,-1 2-988,-2 0-1170,-1 0 3598,-1 1 0,-6-6 0,-2-2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47.5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0 11850,'-15'26'1889,"3"-1"-1889,9-10 0,1-6 0,1-2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48.1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129 14 13199,'-23'-9'1260,"2"5"-811,9 34-359,14 7 0,2 6-90,11-4 0,4-6 180,-5-9-180,4 7 180,-7-11-90,-1-4 90,-2 0-90,0-3 270,-2-1 90,0 2-361,-7-1 91,-5-3-270,-9-3-269,-2-7-181,-2-1-539,3-1-271,-1-1-1078,-2 1-1260,0-1 3688,0-1 0,-4 0 0,0-1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10.7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12030,'16'39'2429,"-1"4"-1890,-1 2 271,3 23 0,1 7-541,4 13-427,-4-11 1,0 7 516,0 11 1,-1-5-823,-8-39 1,1 0 432,2 17 0,1 9 0,-1-12-150,1 10-90,4 22-90,-6-33 0,0-3-359,-1-4-91,-2-7-89,0-6-91,-2-7 106,-1-7-3793,-1-6 4677,-3-3 0,-1-11 0,0-2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10.9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0 104 8972,'7'-31'3598,"0"4"-8449,1 5 6020,0 7 690,8 6-1409,-3 9 769,6 7-859,-5 8-90,3 6 89,10 24-179,-4-4 2193,8 18-2283,-9-12 0,1 2 0,-1 2-90,0 2-90,-1 0-270,-1 0-180,-1-1-633,-1 0 93,-2-2-359,-4-5-899,-1-1-991,-4-8 2603,-3-3 0,-3-2 0,-1-2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11.1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56 725 11490,'-23'-19'3688,"4"1"-2788,11 4-181,3-1 1,5-3-90,5-2-1,7-6-179,9-4 0,7-4-1,12-3 1,5-2-270,14-11-535,-9 10 0,1 1 445,9-4-270,2 2-180,-1 2-449,-1 2-181,-5 4-359,-4 3-4028,11-3 340,-18 11 5037,6-3 0,-20 13 0,-3 1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11.3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21 562 12120,'-21'20'6207,"42"-33"-5848,2-2-89,40-32-3048,-12 10 2868,7-4-180,4-1-360,1 0-270,1 0-269,-1 1-270,-1 0-450,-1 1-900,-2 1-1439,-5 2 4096,-3 1 0,-7 1 0,0 1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11.8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18 143 11041,'-8'-26'3688,"1"1"-8539,5 9 5480,1 0 1230,3 1-1139,5-3 589,1 6-1039,8-1-180,2 12 0,0 2 3392,0 7-3482,-5 3 0,-1 1-90,0 4 90,-2 2-180,0 4 90,-3 2 90,-1 2-90,-1 1 0,-3 0 0,-2 1 90,-1 3-90,-1 0 90,-1 1 0,-1 1 0,-1-1 0,-1 0 0,1-1 90,0-1-90,0 0 0,1-2 0,2-1 0,0-2 0,1-2 0,3 0-720,5 7-89,0-8-361,6 5-359,-1-10-989,2-2-1080,1-1 3598,2 0 0,2 1 0,2 1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11.9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9961,'7'25'5037,"-2"-3"-5846,-3-1 809,-5-5 0,3-5 0,-3-5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13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673 91 9961,'-31'-2'2969,"-1"5"-7910,5 10 6290,-21 28-595,15 1 1,1 4-395,-22 28-180,24-24 0,4 0 0,6 3 880,5-4-880,6-1-119,5-7 29,5-2 2617,5-2-2617,5-3 0,5-1 0,4-3-90,4-5 1971,2-2-1881,14-3 0,-11-8 344,9-3-344,-12-11 139,-1-4-229,0-5-90,-1-6 90,-2-6-63,3-22-27,-8 6 90,1-14-1141,-11 15 1141,-2 2 90,-3 5-90,-1 2 0,0 6 0,-2 2 90,0 2-90,-3 18 0,3 18 0,1 7 1231,5 12-1141,6-2-90,-1-7 90,5 9-90,-3-12 90,1-1-90,1-2 90,0-2-90,0-2 90,-2-3 90,1-2 0,-2-3-90,4-2 0,-3-7-90,2-9 0,-7-5-90,-5-10-90,-6-4-180,-6-9 90,-5-10-997,-8-13 1087,-7-6-1136,-6-7 1226,-5-1 0,-2 3 90,-2 4 0,-1 8 0,4 10-774,-19-2 774,18 23 90,-13 1 90,17 24-80,-1 12 80,-4 9 90,-3 15 310,0 13-310,1 12 254,4 11-254,6 6-20,6 8-160,8 0 0,8-2 90,9-2-90,9-3-913,9 0 913,10 1 90,7-6 0,8-4 45,-5-24 0,4-2 134,23 19-224,-18-23 0,1-3 225,23 6-135,-19-18 0,0-2-2301,25 7 2256,18-2 0,-34-19 144,0-5-234,-4-7-90,-1-5 0,-4-5 0,-6-6-90,-4-4-90,-8-3-90,-4-1-90,-5-2-179,-5 1-91,-4 0-269,-2 3 227,-3 1-857,-2 3 335,-2 3-2044,-1 2 3238,-2 3 0,-3-5 0,-2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4:51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92 10411,'-8'-24'2519,"5"4"-1890,10 5 451,12 0-721,-2 6 271,8 1-270,-8 9-90,-4 4 90,-1 5 89,-5 2-89,0 3 90,-1 5-90,0 3-1,-1 5 91,0 5 0,-1 5-90,1 4-304,0 11 394,0 3-1127,1 8 1037,1 3-90,0 4 179,2 8-1375,1 3 1286,3 6 89,0 2-89,1 0-90,0 0 0,0 1-90,-1 0 0,0 0-1,-1-1-89,-2-1 0,-2-6 0,-1-4-90,-3-6 90,0-3 0,-2-1-90,-1-3-472,-2-6 472,-1-2 0,-2-8-90,-2-3 203,-1-3-293,-2-3-90,-1-3-179,-3-5-91,0-4 791,-3-6-970,-2-4 1097,-2-4-1458,-3-5-1618,-20-9 989,5-7-1270,-18-10-2328,8-5 5307,-7-8 0,-13-13 0,-8-6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17.9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579 58 8882,'-20'-24'2698,"0"3"-2158,3 9 1439,-52 12-1529,27 10-136,-10 9 1,-1 6-1864,3 17 1819,-15 21-1,24-15-253,4 0 254,6-2 90,-2 15-270,14-18 0,0 10 0,16-23 0,3-4 475,6-1-475,4-3-90,4-2 0,13-1 849,-4-8-939,9-2 569,-8-10-569,0-4 0,2-4 0,0-5 0,0-3 90,0-4 90,-3 0 90,-2 1-90,-2 2 0,2-4 0,-6 7-90,6 0 90,-9 14-90,0 10 90,-5 7 0,-4 9 90,-6 2 90,-2 5 0,-4 6-1,-3 6-434,-4 2 435,-2 3-90,-4 0 0,-1-1 0,-2-1-1,-2-1-89,-1-2 0,0-3-90,-1-1-90,2-6 0,2-3-249,-4 3-111,9-11-179,-3 1-181,11-12-1349,0-3-359,-1-4-2627,3-8 5145,2-11 0,7-8 0,4-8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18.4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 9332,'30'-11'2788,"-3"4"-7819,-10 8 5751,2 4 1318,-1 3-1588,1 3 859,-1 4-589,8 11-450,-8-4 180,4 8-181,-8-7 1,-1 0 3392,-1 0-3482,-2-1-90,0-2 90,-2 0-90,-1-3 0,0 0 270,-1-3 179,1 3 1,-2-5-450,4-8-90,-3-7 90,1-14-90,-2 0 0,2-5 0,2-3 0,1-2-90,7-11 90,-3 10 0,4-7 0,-5 15 0,-1 3-90,0 4 90,-1 2 0,5 2 0,1 6 0,6 6 0,-5 3 0,-1 4 0,-6-2 0,1 1 0,-1 1 0,0 1 0,0-1 0,-1 0 0,-1-1 0,0 0 90,2 1 0,-1 0 0,1 0-90,1-6 0,-4-6-90,1-9 90,-4-7 0,0 2 0,2-7-90,-3 8 90,6-7-90,-1 7 0,4 1-90,2 5-270,2 7 91,0 6-1,-3 1-90,-1 4 0,-3-2-89,-2 1-1,2 0-90,-2 1-89,1 1-631,-1-1-269,3 4-809,-1 0 2428,3 1 0,-6-6 0,-2-3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18.8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 10591,'13'-10'4228,"-2"7"-3869,-4 20 1,-2-2-90,1 2 0,0-4 0,1 0-90,1 0-1,3 0 1,0 0-90,2-2 90,1-1-90,0-2 0,0-2 0,0-2 0,6-4-90,-4-3 0,5-4 0,-6-4 90,-1-1 0,-1-3 90,0-1 0,-1-1 0,-1 0-1,0 2-89,-2 1 0,-1 2 90,2 2-90,1 8 90,0 5 0,-1 10 0,-4 6-90,1 5 0,-1 5 0,1 6 0,-2 4 0,0 4-90,-1 2 90,-2 1-90,-1 0-212,-1 0 212,-3-2 90,-1 0-90,-2-3 179,-1-2-89,-3-5 180,-1-3-180,-1-5 90,-2-6-90,0-3 90,-1-6-90,0-5 0,0-5-180,-1-4 0,1-7 302,0-4-392,0-7-180,1-4-269,1-6-91,3-3-179,2-3-1530,4-20 810,2 12-1080,3-16-2010,4 13 4709,2-2 0,3-1 0,2-3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18.9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10051,'28'23'3418,"-1"1"-2698,-10-3-90,1 3-91,-1 3-179,0-1 0,-1 1-180,-2-1-90,-1 0-90,-1 0-180,-1 0-270,-3-1-180,-1 0-179,-3-3-450,-2-2-1080,-1-1-989,-2-3 3328,-2-1 0,2-7 0,-2-2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19.5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0 194 11490,'11'-22'4948,"0"4"-4589,5 10-89,-5 6 0,5 7-90,-5 4 0,0 1-90,1 2 90,5 10 0,1 4 0,19 31-91,-18-27 91,10 17-90,-19-39-90,-1-6 0,2-12 0,-3-6 0,0-5 0,-1 3 0,0-1 0,0 1 0,1 1 0,-1 1 0,0 2-90,-1 2 90,5 0 0,2 5 0,5 5 0,-3 4 90,0 5-90,-4 0 90,0 2-90,1 1 90,0 1-90,0 0 0,0 0 90,-1 0-90,0-1 0,-1-1 90,0 0 180,0-1 0,3 0-180,1-3 0,4-4 0,13-18-90,-12 4 0,9-10 0,-16 11 0,0 2 0,-1 0 0,-1 2 0,4-2 0,0 1 0,4 1 0,0 2 0,1 3 0,1-1 0,1 0 0,-3 0 0,-1-2 90,-5 0-90,-1-1 0,1-1-90,0-2 90,-1-2-90,-2-1 90,-1-2-90,-1 1 0,-2-6 90,-2 1-90,-4-3 0,-4 6 90,-7 7 0,1 8-90,5 28-270,7-10-180,9 17-179,1-19-271,0-2-4137,14 11 900,-10-11 4227,9 6 0,-17-15 0,-2-1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20.2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0 272 12120,'3'-40'4138,"0"6"-3419,-2 14-359,3 5-270,2 12-90,3 5 90,1 8-90,0 0 90,0-2-90,2 1 90,1-1-90,3 0 90,0-1-90,2-1 0,-1-2 0,0-1 90,0-2-180,0-1 0,-1-2 0,0-2 90,-1-2-90,-1-1 0,-1-3 0,-1-1 180,-1 0 0,-2 0 0,-2 0 0,0 0-90,2-1 0,-1 0 90,1-1-90,4 7 90,0 3 360,4 6 179,-2 1-629,-1-6-629,-5-5-721,-5-6-449,-6-5-989,-3 0-2249,-2 0 5037,1-1 0,3 9 0,2 2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20.5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24 10771,'-4'25'1979,"-1"-5"-1619,-4-6-91,1-4-89,2 1 450,0-1-180,0 4-91,3 2-89,4 2-90,5-1-90,5-3 90,3-5-180,1-6 180,1-5-90,-3-7 0,-3-6-90,-5-5 0,-6-2 0,-3 3-180,-3 1 90,0 7-270,-1-1-1169,-1 2 0,-8-8-1259,3 4 2788,-3-6 0,10 12 0,3 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21.0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0 408 9871,'32'9'2339,"-8"-2"-1889,-9 1 0,-4-2-1,0 0-89,0 0 0,1 1-90,1-1-90,0-1 89,1 0-179,1-1 90,0 0-90,0-2 0,0-1-90,0-2 0,0 0-90,-1-3-90,-1 0 0,-1-3 1,0-1 89,-2-2-90,-1-1 90,-1-2 0,-2-1 90,-1 0 90,0 1 90,-1-5-180,0 1 449,0-1-179,5 8-90,-1 7-90,8 6 0,2 2 0,5-3-90,-2-2-90,-1-4 0,-4-1 0,0-2 0,0-2 0,-1-2-90,1-3 90,-1-3 0,0-3 90,-2-1 0,-1-4 90,0 0 90,-1-1 90,0 0 180,-2 3-90,0 1-90,-1 3-91,-1 2 91,-1 3-90,4 0 0,1 8-90,1 4 0,2 8 90,-4 6-90,1 4 0,-1 4 0,-1 4-90,0 3 90,-2 2-90,-2 0 90,0 2-90,-2-2 90,-1-1-90,-2-1 0,0-2 0,-1 0 89,-2-3-89,1-2 0,-1-2-89,-2 1-361,0-5 270,-1-8 90,3-10 0,4-8 90,4-2-90,1 2 90,1-1 0,2 0-90,2 0 0,1 1-180,2 0-89,0 1-91,0 0-180,2 2-89,-1 1-91,0 1-179,-1 2-2160,-1 1 3149,5 1 0,4 4 0,6 1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21.7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94 15 11850,'-19'-12'2789,"3"10"-2520,4 13 91,3 6-90,5-1 0,3 2 0,1 3 90,4 2-91,2 3 1,5 1 0,2 3-90,3 0 0,3 1 0,1 0 0,1-2-90,-1 0 0,-1-3 90,3 7-91,-8-10-89,2 5 90,-10-11-90,-3 2 0,-4-6 0,-5 2-90,-2-7 1,-4-4-91,-1-2 0,-3-3-360,-11-9 180,5-2 0,-7-7-89,10 0 89,1-2-270,2-2 270,1-1-179,2-2-1,3 0 0,2 0 181,3 0-1,1 2 90,3 2 0,1 2 90,2 2 0,0 2 630,2-1-180,4 11-90,-3 7-90,2 11 0,-5 7 0,-2-1 0,-1 2 0,0 3 0,0 2-1,-1 1-89,0 0 0,0 1 90,0 0-90,-1 0-90,0-2 1,1-1-181,0-2 0,0-3-360,1-1 630,-1 1 0,1-9 0,0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22.2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0 125 8252,'17'-26'2969,"0"3"-2160,-2 5-179,0 4-1,-1 5 1,2 3-90,-2 5-91,2 4 1,-1 3 0,0 5-90,1 3 0,0 4-91,0 2-89,-1 3 0,0 1-90,-2 1 90,1 0-90,-2 1 0,0-1-90,-1-1 90,0-2 0,-2-2 90,1 3 359,-2-7 1,2 6-540,0-19 90,-2-2 0,1-13-90,-3-4 0,0-2 90,2-2-90,0-3 0,0 2 0,1-1 0,-1 3-90,4-5 90,-3 8 0,4-3 0,-4 9 0,6 2 0,3 4 0,6 2 0,-4 5 0,-1 2 0,-5 0 0,1 1 0,-1 2 0,1-2 0,-1 2 0,-1-2 0,0 0 0,-1 0 90,4 0-90,-1-2 0,3-3 0,-2-6 0,-5-3-90,-1-3 90,-5 0 0,0-2-90,-1 0 90,0-1-90,0-6 90,0 1-180,-1-4 90,0 5 90,0 15 0,2 4 0,4 16 0,0-5 90,2 0-90,-1-4 0,0-1 90,0 0-90,6-1 90,0-1 0,2-3-90,-1-6-90,-5-5-180,-3-5-449,-6-4-271,-6-2-629,-4 1-540,-5 1-1169,-3 5 3328,0 2 0,6 7 0,2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4:52.7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226 68 10591,'-25'1'1799,"1"2"-7010,7 7 5661,-1 4-90,-3 5 1889,-22 45-1980,20-28 271,-17 48-360,32-53 90,2 10 848,6-15-938,2-1 90,4 1-90,2-2-1,4-1-89,2-3 90,3-2-90,1-5 0,1-4 3134,-1-3-3134,2-5 779,9-9-869,-7-3 0,7-8-90,-10-3 90,-1-4 0,0-5 0,-3-2-90,-1-1 90,-2 2 0,-2 1 90,-2 5-90,-1 2 0,1-4 0,-2 9 0,2-7 0,0 22 0,-1 5 0,4 15 0,-4 1 0,3-1 0,-1-4 90,1 0-90,1-1 0,0-1 0,1-1 90,0-2-90,0-1 0,6-3-90,1-5 90,0-1-90,-1-7 90,-7 0-90,0-3 90,0-1 0,-2 0-90,0-1 90,-1 2 0,-1 1-90,2-3 360,-2 4-180,3 6 0,-3 12 90,-1 7-1,-2 8-89,-1-2 0,-1 3 0,1 2 0,0 2 0,-1 2 0,2 1-90,-2-1 90,0 0-90,0-3 90,0 0-90,0-2 90,-1-2 0,0-2 450,0-1-91,-1 3-89,0-4-180,-6-2-90,-3-14-180,-1-9 90,0-11 0,2-4-90,0-6 0,1-8 90,2-3-90,1-6-368,3-2 368,2 0 90,3-1-90,2 2 90,3 2-90,0 4 90,2 5-90,0 4 90,1 5 0,-1 5 0,2 4-90,-2 5 90,4 3 0,0 6 0,1 7 458,-3 10-458,-8 15 0,-4-6-269,-8 14-1,-1-18-90,-3 6-90,1-8-89,-2 0-91,0-2-180,0-1 1,-1-2-181,0 0-269,2-3-5217,-1-1 6476,-1-3 0,7-2 0,-1-1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22.9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1 553 10501,'19'12'3508,"-1"3"-3058,-9-1-90,0 1-1,-3-3-89,1 0 0,1 1-90,0 0 0,2-1 0,0 0-90,0-1 0,1-2 0,0-1-180,6-1-90,1-5-180,1-1 180,-2-6 0,-5-3 0,0-2-90,0-2 180,-2-2 90,0-2 0,-2 1 180,0-2 90,-1 2 90,-1 1-180,1-3-90,-1 2 90,1-2 90,2 6-91,2 8 1,2 3 0,4 5-90,0 0 0,5-4-90,-5-2 90,2-2 0,-7-2-90,0-1 0,0-2 90,0-2-90,-1-3-90,-1-2-90,-1-3 0,-2-3 0,-1-4 0,-2-5 91,-1-3 178,-2-2 1,-1-1 90,-1 1 0,0 2 0,-2 3-90,0 3 0,0 4-90,-1 4 90,0 2-90,-4 6 0,-2 8 90,0 5-90,0 9 0,4 2 0,2 4 90,2 2-90,3 3 0,1 0 90,4 4-90,1-1 0,4 2 0,1-1 90,2-2-90,1-2 0,1-2 90,2-2-180,-1-5 0,0-1 0,1-5-90,-1-2 0,-1-4 0,1-2 0,-1-5-269,7-12 269,-6-1 0,5-12 90,-8 1-287,0-4 467,-1-3 90,-1 1 100,-1-1 80,-1 4 89,-1 1-179,-1 6-90,-1 2 180,1-3 373,0 9-643,6 9 83,-6 11-83,3 16-90,-6 2 90,1 5 0,-2 5-90,0 3 90,-1 1-90,-1 2 90,-2 0-90,-2 0 0,-2 0 90,-2-2-90,-2-2 0,-1-2 90,-1-4-90,-4 4 0,3-11 90,-3 1-180,2-12 90,2-10-90,3-5 90,5-5-180,8-3 90,2 3-1259,15-12 629,-7 10 1,12-7-181,-11 13 1,1 2-181,-1 0-179,1 3-810,-1 2-809,1 1 2878,0 3 0,2 2 0,2 2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23.6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256 1 9871,'-27'7'3059,"1"4"-2250,4 9-89,-3 9 359,-15 25-179,0 13-2012,15-9 1,4 1 1381,-2 13-370,16-19 1,7-5 279,12-13-96,7 8 95,3-17-89,2-4 0,3-4-90,2-4 90,0-5 3112,2-5-3202,1-3-90,2-6 835,1-4-1104,15-16 89,-12-1-491,8-14 581,-17 3 0,-4-2-122,-4-1 212,-3 1 90,-5 2-11,-2 4 11,-4 3 0,-2 5 0,-3 4-90,-5 0 756,-7 9-666,-6 7 316,-1 9-227,0 8 14,6 1-13,1 1 0,2 2 90,2 0-90,4 0 0,1 1-1,4 0 1,2 1-90,3-1 90,2-1 0,2-2-90,2-1 90,1-3-90,-1-1 90,1-4 0,15-7-90,-15-2 0,11-8 0,-18-5 0,-3 1-90,-4-12 90,-3 11 0,-3-6-180,-1 7-90,-3 1-89,0 1-991,-6-3 361,3 6-1170,-4-2-4047,2 3 6206,1 3 0,3 1 0,3 2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24.1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1 347 10681,'15'24'3328,"-3"-5"-2788,-5-3-91,-2-4-89,0 1 0,1 0 0,1 0-90,1 0-90,0-1-1,2 0 1,1-1-90,0-1 90,1-1-90,0-2-90,2-3 90,-1-1-90,2-2 0,0-2-90,0-4 0,1-3 0,1-5 0,-1-3 0,0-4 90,5-14 180,-6 6 180,4-8 0,-8 14-90,-1 2-90,-2 2-90,-1 2 89,0 2 1,0 3 0,1 8-90,0 7 0,0 13 0,-2 2 0,2 3 0,-1-4-90,1 0 90,2 1 0,0-2-90,2 1 90,1-1-90,0-2 90,2-2-90,0-2 0,1-1 0,0-3 90,0-3-90,-1-3 0,1-2 0,-1-4 0,0-4-90,0-4-90,0-6 90,-1-7-90,4-21 180,-5 6-435,1-14 435,-7 17 0,-1 0 0,-2 4 0,-1 3 0,0 1 0,-2 5 90,-1 1-90,0 3-90,-1 2 435,-1-1-345,-5 13 0,1 9 0,0 22 90,5 4-90,5 5 0,1-6 0,2 2 0,2 0 90,1 0-180,2-1-270,0-2-90,0 0-89,1-4-181,-1-2-89,-1-3-91,0-2-89,0-3-1350,0-3-2428,3-1 4767,2-8 0,-5 2 0,-2-5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24.4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85 9691,'2'-30'3958,"2"4"-2968,0 11-91,4 5-359,2 6-90,0 7-1,3 7 1,-2 5 0,0 6-90,3 7-1,-2 5-179,1 4 90,-1 3-90,-2 1-90,-1 2 90,-2 0-90,-3-2 0,-3-3 0,-2-2 0,-2-1 0,-3-3-90,-1-1 90,-3-3 0,-2-3-90,0-4 89,-1-3-89,1-5 0,-1-4 0,-2-4-89,1-10 89,2-9 0,5-2 0,6-5-90,5 4 90,2 0 0,2-1 0,2 1 0,2 2 0,1 1-90,1 1-90,2 3-90,0 2-180,1 2-180,0 3-89,-1 2-91,0 2-179,0 2-1,-1 2-269,0 2-1259,-1 3-1260,-1 0 3778,-2 1 0,-5-5 0,-2-1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24.6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91 91 11580,'-28'11'6117,"3"-2"-4768,4-1 1529,5-3-2608,15 1-180,9-4-180,21-3-180,7-5-179,10-3-829,6-2 199,5-3-90,1-1-361,-2 0-89,-2 0-1349,-7 1-2131,-4 1 5099,-11 4 0,-13 3 0,-8 3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24.7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94 10321,'-21'15'3058,"12"-4"-3327,11-7-91,15-5-90,5-5-180,7-2-359,4-3-540,8-3-755,2-3 2284,4-3 0,0-3 0,0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25.2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10 250 9602,'-5'-32'2518,"0"3"-1169,6-5-1079,0 12 180,5-19-270,1 22 0,5-6 0,0 11-1,3 1 1,3 3 90,3 3-90,3 4 0,4 5-90,2 6 0,6 9-347,3 7 347,6 13 0,1 9 89,3 10-44,-15-8 0,1 2 45,17 31-920,-18-25 1,-1 1 919,13 29-46,-24-41 1,0 1-45,1 5 0,0 1 45,-2-2 0,0 1-45,2 7 0,-1 1 45,-2-7 0,-1 0-45,1 4 0,0 0 0,-1-4 0,-1-1 0,1 1 0,-1-1-1,0 0 1,1-1-194,-1 0 1,1 0 193,6 20 0,1-1-45,-8-16 0,1-1-639,4 15 0,-1-2 594,2 20-180,-5-9-468,-7-6 198,-6-12-269,-7-3-271,-6-5 1056,-7-4-4384,-24 12 181,1-20 4121,-21 5 1,5-23-1,-5-3 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26.0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2 116 8252,'0'-36'4318,"-1"3"-3778,1 8 179,0 4-629,4 23 90,0 7 90,5 26-90,0 7 179,0 12-89,2 9-1475,0 11 1565,1 6 0,0 8 0,1 1-1,1 0-89,0 0 90,2-3-90,2-3 0,2-3-90,0-9 0,3-6-1,0-7 1,3-3-255,3-4 165,2-4 0,3-4 0,3-5 0,3-3 0,2-6-90,4-6-630,24-3-89,-14-12-361,20-3-359,-21-10-1619,4-5-2069,1-6 4913,2-5 0,10-13 0,5-5 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26.6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13020,'5'22'1349,"2"3"-1079,2-2-1,2 6-89,4 4 0,2 4-610,4 2 520,1 2 0,2 0 90,0 0-180,1-3-90,-2-2-90,0-3-270,-3-2-270,-1-2-269,-3-2-190,-2-4-800,-3-1 2000,-3-2 1,-4-10 0,-2-3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26.8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23 394 11490,'-14'21'5667,"6"2"-4947,13-9-181,5-2 91,7-7-270,1-4 90,5-4-180,3-2 89,5-3-179,2-2 0,1-4-180,1-1 90,-1-3-180,-1-2-90,-2-1-90,-2-3-179,-2 0-271,-3-3-179,-3 0-91,-5-2-179,-3 0 89,-4-1-89,-4 3 0,-2 0-1080,-3 2-899,-2 2 3148,-2 2 0,-3-1 0,-1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4:53.1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0 174 9781,'15'30'2699,"0"1"-1890,-6-4-89,0 1-5751,-1 3 5571,-1 0 1409,0 1-1590,0 0 1,-1 0-90,-1-1 0,-1-2 0,0-2 769,-1-3-859,-1-1 90,0-2 359,-1-3 3123,0 3-3392,-3-5-270,-7-5 0,1-10-90,-5-10 0,4-7 90,-1-5-90,2-4-90,-1-6 90,2-4 0,1-3 0,2-2-90,1-1 90,3 0 0,2-1 0,3-2-1481,2 2 1481,1 3 0,3 2-90,1 4 90,2 3-90,-1 5 90,2 4-90,-1 3 90,1 2 1301,-1 5-1301,0 2-90,4 3-90,-2 6-449,1 6-271,-7 7 361,-9 8-1,-4 0-180,-7 1 91,-1-3-181,-3 1 1,-3-1-1,0 1-269,-1-1-630,-1-2-360,2-2 2069,-1-2 0,0 0 0,-1-2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51.6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208 80 10681,'-18'-28'2698,"1"4"-2248,3 9 629,-6 2-359,-9 14-360,4 4 0,-2 17 449,7 21-449,6-6-90,-1 18-1394,10-16 1304,1 0 0,5-3 90,8 18-180,2-14-164,7 11 164,1-19 0,3-4 0,4-4-90,3-3 90,3-5-90,0-4 90,2-5-90,-1-4 0,0-4 90,19-9-90,-14 0 0,13-9-90,-21 0 90,-1-4-90,-4-3 90,-5-3-90,-3-4 0,-5 0 90,-4-1 0,-3 4-90,-4 0 0,-2-6 90,-2 11 0,-3-4-90,1 15 1368,-5 2-1278,-1 6 99,-4 7-99,2 7 0,4 5 0,4 2 0,4 0 90,7 0-90,2-4 0,5-2 90,3-4 0,0-6-90,-2-6 90,-6-4-180,-9-7 0,-3 5-449,-9-6 179,3 7-270,-4-3-89,3 5-91,0 1-89,1-1 89,-1 1-179,2 1-900,-1-1-450,0-3 2339,3-1 0,1 3 0,4 2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52.1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1 647 7798,'84'32'5667,"-44"-17"-5308,40 33-89,-60-27 270,9 10-270,-10-8 484,6 6-574,-10-11 167,-1-1-167,-2-1 84,-1-3-84,0-1 348,-2-2-258,4-1-90,0-5-180,5-8 90,-4-5-90,0-7 0,-5-1 90,0-4-90,-2-3-90,0-5 90,-1-1 0,0-2-90,-2 0 90,1-1 0,-1 2 0,0 3 0,-1 2 0,-1 4 0,1 2-90,0 3 90,0-2-90,2 5 180,4 3-90,2 11 90,1 5-90,-1 6 90,-1-1-90,1 1 90,2 1 90,0 1-90,1-1 0,2 0-1,-1 0 1,1-2-90,0 0 90,0-2 0,-1-2 0,5-2-90,0-5 90,0-3-90,-2-5 0,-7-2-90,0-4 0,-2-3-90,-1-6 1,-3-3-1,-2-5-90,-3-6 180,-2-4 0,-3-7 0,-2-2 180,-2 1 0,0 2 180,0 4 89,1 6-89,0 4-90,1 6 90,-1-5-90,2 12-90,1-5-90,5 23 0,2 4 90,4 12-90,3 5 90,1 4-90,5 6 90,12 19-90,-3-7-595,9 15 595,-8-16-90,0 2-90,0-2-179,-3-3-181,-1-1-525,-3-3 166,-3-2-271,-1-3 91,-2-1-360,-3-3-900,-1-2 2339,-2-4 0,-3-7 0,-1-3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52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3 761 10501,'-2'-32'2519,"2"5"-2070,6 6-179,3 2 90,2-1-90,3-2 90,1-2-91,3 0 91,1-2-90,1-1-90,0 0 0,-1 2 0,-2 1 0,-1 3 0,0 1-90,-3 2 179,-1 1-89,-1 3 0,-2 1 90,-1 1-90,2-2 0,-3 2-180,-3-3 0,-10 9 0,-4 3 0,-6 7 0,2 3 0,0 1 0,2 1 90,1 0-90,3 3 90,10-4-90,3-3 0,11-8 0,-3-4 90,2-3-90,-4 1 0,-1-1 0,1-1 0,-1 0 0,-1-2 0,-2 1 0,0-1 0,-2 1 90,1-6-90,-4 2 0,-1-3 0,-5 6 0,-5 9 0,0 5 0,-2 5 0,2 4 90,1 3-1,-8 40-89,10-26 90,-5 30-90,13-36 180,1 0-90,3 0 0,1-1 0,3-1 0,2-2 0,1-2 0,2-2 0,2-2-90,2-3-90,1-2 90,2-4-90,1-3-90,3-3 0,0-4 0,2-4-359,13-15 89,-9 0 180,8-14 0,-14 3-260,-1-3 440,-3-2 180,0 0 180,-4 2 0,-2 3 89,-3 6-89,-1 4-90,-2 4 270,1-3-180,-3 7-270,-3 16 440,-5 6-440,-4 19 0,-3-2 90,0 3-90,-1 3 0,-1 2-90,0 0-90,1 0-180,-1 0-179,1 0-181,0-1-89,0-1-271,0-3 1,-1 0-180,1-4-1080,0-1-989,1-3 3328,-1-2 0,4-6 0,1-2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52.9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26 12660,'19'-16'4767,"0"7"-4227,-2 12-91,-1 5 1,-3 0-180,2 1 90,0 1-180,2 1 0,0 1-90,2 1-90,-1-2-180,0 2-180,-1-2-90,0 1-179,-1-2-181,-1 1 0,-1-2-89,-2-1-1080,0-1-1349,4 0 3328,1-5 0,6-8 0,0-6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53.0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44 10321,'7'-29'5847,"3"16"-5487,-5 11-1,3 15-89,-3 4 0,-1 2-90,2 4 0,1 3-90,0 2 0,2 1 0,2 2 0,0 0 0,3 2 0,-1-2-90,1-3-180,-1-1-360,-1-2-180,0-2-179,-2-3 899,4 14 0,-9-20 0,3 9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53.2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9 293 14279,'-5'-30'2878,"2"5"-2428,10 5-90,3 2-5751,4-1 5661,3-1 1319,4-1-1499,1-1 0,4 1-180,0 1-180,-1 2-270,0 2 590,-2 3-1129,-2 1-180,-1 4-6207,-3 2 7466,2 3 0,-10 2 0,1 1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53.9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218 1 12930,'9'28'1619,"-3"3"-6920,-10 2 5931,-6 33-270,-5 16 490,-1 3-760,0 1 90,4-26-180,1-6 0,-1 1-359,-3 12 44,4-16 0,-1-2-675,-1-6-179,1-5-1259,-1-6-410,0-5 2838,-1-5 0,-2-4 0,-2-3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3:54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0 110 10321,'11'-26'4318,"0"0"-9169,0 6 5570,2 2 1320,2 7-1499,2 4 859,4 5-1039,4 7 89,5 4-179,7 8 0,4 6-180,7 9-352,3 5 262,5 7 2424,1 3-2694,1 4-269,1 3-361,0 2-269,-1 5-630,-3 0-990,-2 1 2789,-20-16 0,-1-1 0,11 21 0,9 19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01.7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81 10681,'-18'-26'5217,"5"-6"-4138,11 15-629,4 11-90,1 8 449,2 19-629,6 23 180,6 19-1032,1 0 672,2 3-270,-8-30-140,3-1-220,-2-1-449,2-3-90,-1-2-271,0-3-1258,0-3-1530,-1-3 4228,0-3 0,-7-9 0,-1-2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01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13020,'15'33'989,"-3"-3"-719,-10-16-270,0 2 90,0-1-180,1 1-180,-1 0-360,1 0-89,0-1-2250,2 6 2969,0-6 0,-1-2 0,-2-7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4:53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9871,'9'26'3239,"-1"0"-2430,-5-6-179,1 5-91,-1 0-179,-1 1 0,0 3-90,1-2-90,-1 4 90,1-1-180,-1 0-1,0-1-89,0-3-179,1 0-181,0-2-180,-1-2-180,1-2-899,0-2-1529,0 1 3148,1-4 0,-1-3 0,0-7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02.6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9 328 15718,'-6'-22'1889,"3"3"-1619,12 3-90,3 0-90,7-4-630,20-13-180,-4 6-1124,7-1 0,3 1-4002,16-8 5399,15-7 1,-26 17-1,-16 8 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03.0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165 2 10681,'-30'-2'1619,"7"2"-1169,6 9-180,4 0 179,-1 3 181,-4 9-450,5-4 90,-3 7-90,7-6-90,2 1 179,3-2-179,3 6 0,3-6-90,2 3 90,3-8-90,1-3 90,1-1-90,2-1 90,8-4-90,-4-2 0,5-2 0,-5-4 90,0-2-90,0-3 90,0-1 180,-2-1 0,0-1 179,-2-1-89,-1 2 0,0 0-90,-2 1 90,0 2-90,1-2-181,3 3 1,1 7-90,-1 5 90,-2 9-90,-2 0 0,0 3 90,2 4-90,1 3 0,2 2 0,0 4-180,0 2-179,1 2-181,-1 0-180,0 0-179,-2-2-91,-1-1-269,0-2-1259,-2 0-1350,-1-2 3868,-1-2 0,-3-12 0,-1-2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03.3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86 391 11670,'-25'13'5127,"2"-2"-9798,4-1 7370,3-2-1110,14-14-1229,10-3-1859,37-28 1409,-3 8 0,25-15-731,-12 10 281,5-2-269,2 1-181,-5 3-269,-1 2-90,-5 3-360,-3 3-810,-2 1 716,-7 3 1803,-4 3 0,-5 1 0,-2 3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03.4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85 413 9691,'-29'26'3419,"3"-4"-541,6-6-2878,14-19 0,2 2-270,15-18 0,5 3 0,16-15-179,-6 6-292,15-13 201,-11 9 0,3-3-179,0 0-91,-1-1-269,0-2-450,-1 1-180,0-3 1709,-2 1 0,-2-2 0,0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04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43 567 13110,'-23'21'5396,"4"-4"-4856,23-17-270,25-18-180,10-8-1071,24-18 981,-8 3-889,11-6 709,2 0-269,3-2-91,0 2-270,-1 2-179,-2 2-270,-3 4-181,-8 4-1168,-6 3-1577,-8 6 4185,-5 3 0,-4 1 0,-4 2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04.9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2425 95 8072,'-32'-18'2789,"-5"-1"-3213,-5 2 1054,-5 2-270,-4 3-3617,-3 4 3527,-4 3 90,-4 6 93,-5 3-183,-7 8 0,-6 4-1966,-9 7 1876,-2 6-90,44-13 0,-1 2-276,-3 2 0,-2 1 321,0 2 0,0 1-45,-3 3 0,-1 0 45,1 2 0,0 0-45,1 1 0,0 2 0,1 0 0,0 0 44,1 2 1,1 0-45,1 1 0,1 0 0,1 2 0,1 0 0,2 1 0,1 1-45,4-2 0,1 1 599,4-1 1,0 3-555,-8 13 0,2 3-45,11-14 0,1 1-282,-7 14 0,3 0 327,-5 22 0,6 1 1268,8-2-1268,8-5-90,6-3 89,8-6-89,6 0 833,6-3-833,6-2 0,4-2 90,4-3-90,20 17 0,-7-20 0,16 10 0,-12-24 90,4-5 345,2-3-345,2-5-90,3-4 90,2-5 90,2-5 90,26-6-180,-16-7 0,25-9 441,-20-6-531,6-7 90,1-6-90,1-4-277,2-6 277,2-5-352,-38 20 1,1-2 351,1-1 0,1-1 45,1-2 0,3-3 0,22-17 0,-1-3-45,-16 11 0,-1 0-604,17-15 0,-1-1 604,-22 14 0,-3 0 0,1-1 0,-2-1-261,-1-1 0,-1 0 216,-1-1 0,-2 0 45,-2 0 0,-1 1 0,-4 3 0,-2 1 122,-2 1 1,-2 0-123,20-34 0,-8 3 45,-17 27 0,-2 0-45,5-21-400,-10 12 1,-5 2 399,-6 4-345,-16-35 345,-5 50 474,-26-19-474,11 29-90,-16-3-90,10 15-270,-3 4-90,-1 3-1259,-22 6 720,14 2-30,-19 6-1410,21 3-1348,2 2 3867,2 2 0,4 1 0,0 1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05.2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224 0 16438,'-22'13'1169,"0"2"-989,8 4-360,-4 6-180,1 4-269,-2 3-6021,0 6 5390,0 2-1438,0 5 2809,-2 21 0,5-14 0,-1 15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08.3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1 884 15538,'43'-27'990,"10"-3"-6381,7 0 5661,15-4 0,7-3 240,-27 12 1,6-1-444,16-6 1,19-7-1,1 0 1,-14 6-623,0 0 1,-3 2 554,-10 5 0,7-4 0,0 1 0,-13 4 45,-4 3 0,-7 3-586,1 0 1,0-1 585,-5 3 0,-1 0 45,46-17-90,-5 3 0,-31 10 0,-1 1-180,21-7 1193,14-6-1373,-47 17 152,-7 2-241,-8 2 2249,-7 2-2429,-3 1-2650,-6 1 850,-12 1 2660,-6 6 0,-16 2 0,-2 6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08.6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45 796 12570,'-21'10'6926,"-2"0"-5847,24-19-539,27-12-1417,17-12 1236,28-8-89,-2 6-90,7-1 0,7-2-90,6-1-768,-40 17 1,2 1 677,0-1 0,2 0 0,-1 0 0,0 0-622,3-1 0,0-1 577,-7 4 0,-1 1-45,2-3 0,0 1-934,41-16 754,-3 3-180,-5 0 0,-33 13 1,0 0-91,20-8-269,11-6 260,-40 16-351,-8 2 1293,-7 3-1472,-7 3-5704,-5 1 6783,-10-1 0,-1 7 0,-7-2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10.1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39 15178,'20'28'1350,"-1"-1"-6831,-7-6 6291,16 25 676,1-3-1216,14 18-180,-14-22 0,-3-7-90,-9-13 976,-1-3-886,-2-1-90,-1-2 90,-2-1 3310,2-1-3490,3-10 427,-4-2-427,1-11 90,-7-3-90,-1-5 180,-1-3-180,-1-4 180,0-4-90,-2-3 0,0-2 90,0 0-90,-1 3 180,0 2 0,1 3 0,-2 3-90,2 3 0,-1 2 0,1 0-180,6 12 180,3 7-180,4 11 180,0 6-180,-1-2 180,2 2-90,2-1 0,2 1 0,0-1 90,-1-1-180,0-2 180,-2-1-90,1-1 0,-2-2 90,-1-2-90,4-2 0,0-3 0,-1-4 0,-2-3 0,-6-3 0,0-2 90,-1-1 90,-1 0 90,0-1 89,-1 2-89,2-4-180,-1 2-90,1-1 0,3 9-360,0 9 180,3 10 1,-3 1-181,-2 2 0,-1-3-180,-1 0-89,1 1-181,0 0-89,-1 0-1,-1-1-1169,0-2-1259,1 5 3328,0-3 0,-2-2 0,-2-6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4:53.5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89 172 9422,'21'-20'2158,"-2"1"-7278,-8 8 5569,0-1 1410,-2-1-510,8-11 50,-10 9-1039,6-13 540,-20 11-720,-6 9 3392,-9 4-3393,0 12 1,3 3 0,0 3 0,0 1 0,1 3 0,3 1 0,2-1 0,1 1-90,4-1 90,2 0 89,2 6-179,4-7 0,3 5 0,3-7-90,3-2 90,3-1-180,2-1-90,2-2-269,1-3-181,1-2-180,0-2-359,1-4-180,1-1-1350,3-4 2699,10-10 0,-3 1 0,9-7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10.8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 15178,'3'37'990,"1"-2"-6561,1-15 5751,1 3-90,2 2 155,14 39-784,-9-28-1350,18 51 1259,-20-56-359,7 22 449,-11-33 1448,1 8-9,-6-11-269,-7-6-1,0-8 3151,-5-15-3420,4-6 458,3-1-548,2 0-91,1 2-89,3 0 90,0-2-90,3-1 0,0-1 0,2-1-90,2-1 90,0 0-90,1-1 0,0 3 90,-1 0-90,-2 3 0,1 1 90,-2 1-90,0 2 0,-2 1 0,1 1 0,-1-4 0,0-1 0,0-3 90,-2 3 180,0 1-90,-2 0 269,2 0-89,3 8-270,1 10 90,2 8 0,0 7-180,-2-1 180,1 2-90,1 1 0,0 2-90,1 2 90,1 2-90,-1 0 90,1 1-90,-1 0 0,1 0-360,-1 0 0,-1 0-360,0-2-89,-3-1-181,0-2-6565,-1 6 7555,-2-2 0,-1-6 0,-3-6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11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26 301 12210,'-17'-28'2429,"8"3"-2160,14 9-89,5 1-90,1 5 90,2-2-3482,1 1 3302,2 0 90,1 0 0,1-1-90,2 0 0,1 0 0,-1-1 0,0 0 3302,-1 1-3302,-1-1 0,-3 2 0,-1 0-90,-1 1 90,-3 0 90,1-1 540,-5-1-270,-8 5-181,-3 4 91,-7 11-180,7 5 0,3 5-180,5 3 180,1-3-90,3 1 90,0-6-180,-1 0 180,1 0-90,0 0 90,0-1-180,0 0 180,0 0-90,0 1 0,-1 1-270,-3 4 90,-6-5-89,-6-1-361,-4-6-360,-4-5-269,1-1-1080,2-3-1708,2-4 4047,8-3 0,0 3 0,6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11.6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3 255 12390,'14'-7'3418,"-4"2"-3148,3 25-90,-5-3 90,1 3-180,1 3 179,0 2-269,1 1 180,0 1-90,0 0 0,-1 0 0,0-1 0,-1 0 0,-1-2 0,-1-2 0,-1-2 180,-2-2 90,0-2-181,0 2 1,-5-4-90,-2-5 0,-8-12-180,1-9 180,-1-6 0,2-2-90,0-3 90,-1-4-90,1-6 0,0-3 0,1-3 90,2-2-90,1 1 0,2 0-90,2 2 180,1 0-90,2 2 0,2 1-90,0 2 90,2 3 0,0 4 0,0 3 0,1 4 0,-1 3 0,4 1 0,1 8 0,-2 7-90,-1 14 0,-6 1-90,-3 5 0,-2-2-89,-1 0 89,-1 2-90,-1 0-90,-1 1 0,-1-1-89,-1 2-1,0-1-90,-1 0 0,1-2-89,-1 0 89,1-1-180,0-1 1,0 0-181,1-2-899,0 0 1799,2-1 0,-3 5 0,0 1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11.9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16168,'6'28'-8815,"-3"-4"8815,-7-12 0,1-5 0,1-2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12.2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0 13289,'-24'1'2069,"6"5"-1889,13 13 0,4-1-90,3 1 0,3-3 0,2 2 0,1 0-90,0 1 90,3 0-90,0 2 0,1-2 90,0 0-90,-2-1 0,0-1 90,-1-3-90,-1 0 0,-2-3 90,1 4-90,-6 0-180,-2-1-540,-8-2-719,-5-8-720,2-6-2428,-2-5 4587,9-5 0,2 4 0,3 1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12.3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10591,'29'5'1034,"-4"0"1,-16-3-1,-3-1 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13.0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1 13919,'-6'30'1799,"1"-6"-5609,7-2 3900,1-5-90,2 0 848,1 0-1388,2 0-269,1-1-361,1-1-1168,1-1-1170,1-2 3666,1-3 0,-6-4 0,-2-2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13.1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14549,'16'26'719,"-2"-3"-629,-9-8-180,1 0-90,2 2-269,3 2-181,1 0-269,3 1-5692,1 0 3173,2 0 3633,0 0 0,4 2 0,0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13.8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82 1 15088,'-18'15'2789,"2"3"-2160,9 6 991,-9 46-1261,7-17 91,1 25 0,2 3-360,5-4-1266,0-11 0,2-2 996,4-5 0,2 0-270,1-3 0,1-4-79,0-2-461,-1-6-269,2-1-90,-2-2-128,0-5-1131,-1-3-1350,-1-4 3958,-1-4 0,-2-12 0,0-4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32.3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14369,'8'16'1619,"4"-4"-1079,11-10 449,34-1-629,-1-1 44,24 0 1,10 0-3010,-14-1 0,1 0 2740,17 0 0,3 0-1,5 1 1,-5-1-158,-37 1 0,-2 1 113,19-1 0,-1 2 224,-23-1 1,-2 1-225,1 0 0,-1 0-45,0 0 0,0 1 135,49 1-90,-4 0 0,-4 1 0,-9-2 0,-6 2-90,-10-2 90,12 1-365,-24-2 365,6 1 2019,-30-2-2199,-2 0 1613,-5 0-1973,-2 0 135,-3 0-2384,2-2 2848,-5-1 0,-3 1 0,-7-2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4:54.3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226 0 14189,'-22'1'899,"2"0"-719,7 5 0,1 0-90,-2 0 0,1 1 0,0 1 0,0 1 0,0-1-90,2 2 0,0 0 0,1 2 90,1 0-90,0 3 0,1 2 0,1 1 90,0 4-90,2 2 90,0 4-90,2 4 180,0 2-90,1 6 0,0 3 89,2 5 271,1 37-270,2-17-1248,-1 29 1337,2-24-89,-2 2 90,2 9-45,-2-21 0,1 2-90,-1-13 0,0 0-662,1 17 1,0-1 796,2 28 134,-1-6 1,0 3-270,0-34 0,-1 1 90,2 32 0,-1-1 45,2 6 180,0-2-1,0-1-89,0-9 0,0-2 89,-3-29 1,1 0-90,2 27-957,-2-28 0,1-2 867,1 17-91,2-2 1,0-3 0,0-3-432,2-3 342,0-7 487,0-4-487,2-6 930,0-7-1110,2-4 1692,1-5-2231,10 1 89,-4-11 544,8 0-813,-7-13 274,3-4-455,4-6-179,2-4-1,3-7-269,1-5-370,2-4 190,-1-5-990,-2-2-1349,0-4 3958,-2-3 0,-2-3 0,-2-1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37.3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146 118 10411,'-3'-37'3148,"-1"4"-2788,-3 11-90,-1 3-90,-6 12-90,3 8 0,-5 13 90,2 5-90,1 5-1,0 4 1,1 2 0,2 1 0,2 0 0,2 0-90,2-2 90,2-1 0,2-2-90,1-1 90,2-1 0,2-2-90,1-2 90,2-2 0,2-2 0,0-5 0,2-2-90,7-7 0,-3-4 0,5-5 0,-5-6 0,0-5 0,-1-3 0,-1-5 0,-1 0 90,-2-2-90,-1 0 270,-1 1-180,-1 2 90,-2 3-180,0 2 89,-1 4-89,0 1 90,0 1-90,2 10 0,-1 8 90,1 8-90,-2 8 0,0-2 0,1 3-90,1 2-89,1 0-541,5 12 180,-3-9-89,4 7-1,-4-12-90,-1-3 181,0-1-1,-1-1-629,0-3-630,3 2 180,0-9 1259,1-8 360,-1-7 0,-3-14 0,-2-1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37.7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0 199 9602,'9'-42'4047,"-2"25"-3687,2 8-180,-3 23 0,0 7 0,-1-4 90,1 0-91,1 2 1,2-1 0,-1 1-90,2-1 180,6 4-90,-4-5 0,5 3 0,-6-10 90,1-2-180,6-3-1,-4-4 1,6-5 0,-5-5-90,1-4 90,1-6-90,1-6 0,-1-5 0,-1-3 90,0-1 90,-2 2 0,-2 1 0,-1 4-90,-2 4 0,-1 1-90,-1 4 0,-1 2 90,1 1-90,5 9 0,-1 10 0,0 8 0,-2 7 90,-1-2-90,0 2 0,1-1 0,2 2 90,0 0-90,1-1 0,0-1 90,0-2-90,-1-2 90,0-2 0,-1-2-90,3-2 0,2-7 0,-1-3 89,1-9-89,-6-2-89,1-4 178,-1-2 1,1 0 0,-2-1 90,0 2-90,-1 2 0,-1 0 0,-1 3-180,2-3 90,0 3 0,5 3 90,-3 12-90,2 5 0,-3 7-90,-2-1-180,0 2-179,1 2-181,0 0-270,-1 1-179,1-1 0,-1-1-271,-1-1-4496,-1-1 5846,2 2 0,-4-9 0,0 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37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36 113 9961,'-8'-27'3688,"1"3"-3328,1 5-1349,1 3 989,0 2 0,3 7 0,0 2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38.0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9691,'18'17'2249,"-1"0"-1799,-9-6 0,0 3 179,4 8-449,-3-3 0,3 6-90,-4-5 90,-1 0-90,1-1-90,-1 2-90,1-1-180,-1 0 0,1-2-179,-1-1-1,1-3-90,0-1-989,-1-2-1709,5-2 3238,1-6 0,-4 1 0,-1-6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38.6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2 307 13110,'-1'26'899,"1"-6"-719,4 0-90,-1-6 0,2-1 90,1 1 0,1-1-1,1-2-89,2 0 0,0-3 0,1 0 90,1-3-180,5-2-90,-3-4-90,4-2-89,-6-5-1,-1-2 0,5-11 270,-5 4 0,2-7 90,-6 9 0,-1 0-90,1-2 449,-2 2-179,2 11 0,-2 6 90,3 14 0,2-1-90,5-3-90,1-2-91,3-8 1,-4-4 0,0-4-90,-4-4 0,-1-1 0,0-4 0,-2-3-90,-1-4 90,-1-4 0,-1-3 90,-1-1 180,-1 0 0,-2 0 90,1 3 0,-2 2-180,0 1 89,1 4-179,-1-4 90,1 5-90,3 8-90,0 11 0,5 13 90,-2 6-90,2 3 90,1 4-90,2 4 0,0 3-90,0 4-90,0 0-90,-1 1-269,-1-3-91,-2 0-90,-3-4 1,0-1-91,-3-3 91,-1-3-91,-2-2 181,-1-3-541,-1-3 1,-4-1 899,-5-9 450,2-11 0,1-8 90,5-9 179,5 1 1,1-4-90,2-2-180,3-4 90,2-2 0,4 0-180,2-1 89,3 1-89,1 3 0,3 2-90,2 3 90,0 5-90,0 3-90,1 5 0,-1 3-179,0 4-181,0 3 0,-1 4-270,-2 3-3417,9 17 4137,-14-5 0,4 3 0,-17-11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39.1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106 731 10681,'-16'-27'3148,"3"3"-2069,5 11-89,-1 1-450,1 8-181,1 8-179,2 15-90,4 1 90,1 7-90,2-7 90,1 2-90,0 1 0,0-2 0,0 0 0,0-3 449,0 0 181,0 1-90,-1-3-450,-5-10-90,1-7-90,-6-15 0,3-6-90,-2-8 0,1-7 0,-3-11-822,2-7 822,0-9 90,1-5-90,3-2 90,2-2 0,2 3 90,4-19-90,-1 27 0,3-8 0,-1 33 0,0 6 0,1 7 0,3 5 180,1 7-90,9 8 0,-2 8 912,11 9-913,-3 10 1,3 7 90,4 8-90,0 5-428,3 5 428,0 4-90,1 1 90,0 3-180,-5-6 0,0 3-179,-4-4-3341,-2 0 2980,-1-2-1144,-3-2 694,-4-5-16,-3-5-73,-3-4-31,-5-6-5366,-1-3 7275,-7-1 1,1-10 0,-3-1-1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39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146 451 9332,'-35'-22'2878,"5"4"-2068,11 6 269,-2-3-719,6 5 179,-1-4-179,8 2-270,6-1 90,9-3-180,6 1 0,6 3-90,0 1 0,2 1 0,3 0-90,1-1 90,0 0-90,1-1 91,0-1-1,0 1 90,-1-2 0,0 1 0,-2 0 90,0 1-1,-3 0 91,-1 2 0,5-4-90,-8 6 180,5-2-90,-3 5 180,2 6-270,0 2 0,0 7 0,-6 1 0,0 2 0,1 3-1,-1 1 1,0 1-90,-1-1 90,-2 1-90,1-1 0,-2-1 90,-1-1 0,-1-2 720,-1-2 89,2 4 271,-2-4-990,0-10-91,-4-10-89,-2-10 90,-2-3-90,2 3 90,1 0-90,1-2 90,0 1-90,2 0 0,1 3 0,0 1 0,0 2 0,2 2 0,1 4 0,6 2 0,-2 4 0,4 4 0,-3 3 0,1 4 0,0 1-90,1 4 90,-1 1-90,1 1-89,-2 0 179,0-1-90,-2-1 0,0 0 0,-2-1 0,0-2 90,1 2-90,0-4 90,2-4 0,-3-13 0,-3-4 0,-2-9 0,-1 2-90,-1-3 90,0-2 90,0 1 0,-1-1 0,1 2 90,0 3-180,-1 1 90,1 2-90,-1-2 89,2 3 1,6 6-90,-3 8 0,6 11-90,-5 3 1,0 3-91,0 2-180,0 2-90,0 1-180,-1 1-269,0 0-180,-1-1-271,0 1-179,-1-3-4767,0-1 6296,-1 1 0,-1-10 0,-1 1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39.8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57 46 10321,'-18'-24'-180,"0"6"180,8 16 0,3 1 0,3 4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40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24 516 9602,'-8'-27'3508,"0"2"-2159,4 10 540,0-2-1440,7 15-89,0 2 0,6 17 90,-1 3-360,6 17 90,-3-7-90,3 13-1,-2-12 1,-2 0 0,0 0 0,0-3-90,-2-2 90,-1-3 0,0-3 0,-2-2 0,0-3 0,-2 1-90,-8-13 0,-1-4-90,-7-14 0,1-6 0,0-8 0,-3-8 0,0-7-90,1-6 180,-6-40 0,9 35 45,3-2 0,2 3-45,5 20 0,1-17 0,6 40 90,9 4-90,-1 6 0,10 5 90,-2 6 270,18 15-270,-5-2-298,12 11 298,-9-6 89,-2 0-89,0 0 0,-3-2-15,-3-2 15,-4-3 0,-1-2 89,-4-3 1081,10 7-541,-12-10-179,9 3-180,-16-15 207,2-10-477,-7-3 17,-2-8-107,-5 0 90,-1-5-90,-3-4 0,-1-4 0,-1-2 0,-3-3 0,-1-2-180,-1 1 0,0 0 0,-1 2 0,2 3-180,-2 3 0,2 3-179,1 5-901,-3-7 541,4 11-1080,-1-4-1169,1 9-3688,1 3 6836,11 4 0,-5 3 0,9 5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40.8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0 251 8882,'40'8'4497,"-7"2"-3777,-17 7 1079,9 33-1259,-8-13-181,9 29-344,-11-21 255,0 2-5,-1-1-85,-2-1-2390,-1-3 2300,0-1-1,-1-1-4,-1-4 5,-2-3 198,-1-6-288,0-1 270,-2-5 90,-1-2 2450,-1 1-2720,-8-9 7,0-3-97,-8-14 90,3-7 0,-2-8-90,0-8 0,-2-9 0,0-8 0,2-7-180,1-4 91,3-2 178,2-2-89,3 4 0,2 1-604,4 0 604,1 5 0,3-1 0,3 6-370,2 2 191,3 4-1,1 4-90,4 4-540,9-3 181,-6 12 157,7 1-428,-10 14 514,-2 4-604,-2 5 304,0 4-394,-4 4-899,-1 4-719,-4 4 2698,-2 5 0,-5 9 0,-1 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4:55.3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98 126 9422,'-26'33'1978,"3"-1"-7098,10-9 5929,-3 13-449,5-7 2236,3 47-2326,10-44 917,8 28-917,4-42 0,3-1-90,3-3 90,0-3-90,2-4 3206,0-2-3296,-1-4 90,2-2-90,-2-4 559,1-4-649,-1-3 90,-2-4-90,-1-5 90,-3-3-90,-2-4 90,-4-2-180,-2-4 90,-5-15-90,-3 10-90,-3-10 0,-3 16-179,-2 3-1,-1 1-90,-1 4 0,-1 2-179,-1 4-1,-1 3 0,0 4-1079,0 3-2518,-5 3 4227,-2 6 0,6 0 0,4 2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41.1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55 412 7803,'-27'71'5936,"7"-11"-5306,13-25-450,12-12 0,4-9-1,8-7 1,11-7-180,-1-3 0,12-5-180,-7-3 1,2-4-91,2-6-180,0-5-344,0-5 344,-3-6 90,-1-4 180,-2-3 270,-2-2 90,-2-1 180,-3 1 90,-3 4 0,-3 4 89,-3 6-89,-2 3-90,-2 5 0,-1 3-180,-2 3-1,0 3 91,-1 1 270,0 3-90,0 10 74,0 9-434,-2 9 0,-1 7 90,0-1-180,0 4 90,0 2 0,2 3 0,0 1-90,0 0 90,1 1-1,0 0-89,0 0-89,0-2-91,0-1-180,-1-3-180,-1-3 0,0-3 91,0-3-1260,-1-2-5487,1-1 7196,4-15 0,-4 4 0,3-12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41.5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67 233 9512,'-1'-21'5576,"-3"11"-4946,-6 11-180,-1 8 0,0 7-91,4-2 1,-1 1 270,1 10-450,3-6 0,0 6-91,5-8 91,1 0-90,2 0 0,3-2 0,2 0 0,2-1-90,2-3 90,3-2-90,1-3 0,3-3-90,1-2 90,2-3-90,1-3-180,2-5 90,1-4-89,0-4-91,1-5 90,-3-4 90,-1-3 0,-2-1 90,-3-2 0,-2-1-90,-3 2 180,-3 1-90,-2 2 1,-3 4 89,-2 1-90,-3-2 90,-3 8 90,-2-2 89,-6 8 181,-3 7-270,-5 4 180,0 11-180,4 2 90,3 4-180,5-3 180,2 2-90,2 8-90,3-6 90,2 7 0,3-7-90,1 0 0,2-2 90,2-1-90,2 0 89,1-3-268,3-1-1,0-2-90,1-2-180,0-2-269,0-3-271,1-1-89,-1-4-91,0-1-1258,0-3-1170,-1-1 3598,-1-2 0,0-3 0,0-1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41.6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6094,'0'0'0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41.8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1 156 14639,'0'-20'899,"1"5"-809,15 4-180,-2 2-180,3 1-2068,17-11 89,-12 7 2249,17-13 0,-22 9 0,5-4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42.1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0 7353,'-6'22'4677,"2"1"-3418,6-9-719,7-1-270,4-8-90,9-5-90,-3-2-90,2-2-90,-4 0-180,1-2-90,0 1 0,0-2-179,-1 0-91,-1 0-269,-1 0-2969,-2 0 3868,2-2 0,-8 4 0,1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42.3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0 163 12030,'28'-10'720,"-2"0"-540,-11 1-90,2 0-4432,2-2 4162,2 0-220,10-6-2118,3-2 899,0 0 1619,-5 1 0,-8 4 0,-1-2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42.5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12930,'18'15'2248,"-2"1"-1618,-9-1 90,0 2-271,0 5 1,1 3-90,1 2-90,0 3 0,1 2-4342,0 3 4252,0 2-90,1 0 888,0 1-978,-1 0 0,-1-3-270,0-1-269,-2-3-271,-1-1-269,-1-2-360,-1-4-2665,-2-3 4104,-1 1 0,-1-12 0,-1 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42.7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0 208 10321,'9'-29'2968,"0"3"-2338,-1 9-180,4-1-90,2 0-91,3 1 1,4 0-270,2 2-180,2 2-269,2 1 449,49-2 0,-33 9 0,38-1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43.0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31 316 13289,'-21'-9'2519,"11"1"-2339,26-5-90,15-1-180,9-4-1560,12-2 1290,11-2-269,5 0-1331,7-2 701,2 0-900,0 1-809,0-1 2968,-2-2 0,10-7 0,3-3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43.4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27 213 10591,'-10'-25'2968,"1"2"-7998,5 8 5929,0 1 1040,5-12-1759,2 8 0,5-8 0,10 7 783,-2 5-963,9-2 90,-5 8-90,3 2 3350,0 3-2991,23 20 1,3 8-180,-3 3-1176,5 4 1,-4 4 1175,-19 10-90,-2 5 89,-2 11 1,-3 6 0,-1 9-855,-4 3 855,-1 2 90,-2 3 0,-2 1-90,0 1 0,0 2-1041,0 0 1041,1 1-90,-1 1 0,1-1-90,1 1-90,-1-3-90,0 0 0,-1-2-180,-4-30 0,-1-1-269,2 29 269,-4-32 0,0-2-449,-2 17-574,-3-2 394,-3-3-180,-4-5-181,-5-4-718,-4-4-721,-5-6 2789,-6-5 0,-5-5 0,-4-3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4:56.6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1 382 10861,'27'0'2518,"-1"2"-2158,-11 4-180,0 2 90,-5-1-270,-1 1 270,0 1-180,-1 0 90,-1 0-180,1 4 0,-2 1-90,0 2-720,-2 2 720,2-16 0,1-4 0,2-12 90,0-2-90,0 3 0,0-2 90,19-19-90,-12 14 180,22-21 0,-23 24 0,6-3 0,-7 6 0,-1 1 0,-1 2 0,3-4-90,-5 4 0,3-6 0,-6 7 0,-8 0 0,-5 8 0,-10 5 0,1 8 0,1 2 0,1 1 0,3-1-180,5 2-180,7-5 91,7-3-1,4-8 90,4-6 90,-1-4 90,0-3 180,-1 0-90,-2 1-90,-2 2 359,0 2-269,-2 9 0,-1 6 90,-1 8 0,-1 4-90,0-1 90,2 1-90,3-2-90,3-1 90,0-3-180,3-5 0,0-5 0,2-6 0,-5-1 90,1-4-90,-5 1 90,-1-2 0,-1 0-90,1-1 90,-2 0 0,0 1-90,2-4 90,-1 2 0,1-2 90,-1 12 0,0 6 0,-1 9 0,1 3-90,1-1 90,2 0 0,3-1-90,2-2 0,1-4 0,1-5 0,0-5 0,-3-3-90,-2-3 90,-4-1 0,-1-1 0,0-1-90,0-2 90,0 0 0,-1 0 0,-1 0 90,0 1-90,2-2 0,-1 1 180,4 0 90,-1 12 269,7 45-449,-8-16 90,5 55 0,-11-42-409,1 10 319,-3-16-90,0-12 0,-2-2 90,1-3 0,-2-1-90,0 3 89,-1-3 51,-7-8-320,3-16 0,-2-8 0,5-11 0,3-1 1,-1-5-1,2-2 90,-1-4 0,1 1 0,-1 0 90,0 2-90,0 1 90,-1 4-90,-1 2 90,0 3-90,-1 3 90,-5-2 0,0 8 0,-3 0 0,1 9 0,-7 4-90,-1 5 0,1 2 0,2 4-90,6 0 0,2 2-269,2 0-361,0 8-89,4 1 449,3 6 0,4-6 90,3-2 90,0-6 1,1-2-1,1 0 90,2-2 90,1-1 0,1 0 90,1-2 0,0-1 90,1-1 90,2-1 0,0 0 0,2-3-1,1 0 181,13-6-180,-6 1 0,9-3 0,-11 0-90,0 0 90,0-2-90,0-2 90,-1-1-90,-1 0-90,-1-2 90,-1-1-90,-1-1 89,5-8 91,-9 8-90,3-6 0,-11 11 360,0-2 0,-7 4-270,-6 4 0,-4 7-90,-4 8 89,1 3-89,0 2 90,0 3-90,0 1 0,2 1 0,1 2-90,1 0 90,3 1 0,1 0-90,2 0 0,4 8 0,1-8-90,3 7-90,1-11-270,2-2-89,0-2-181,1-2-179,0-3-2879,1-2 3778,7-3 0,-11-1 0,3-1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4:43.9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110 77 9602,'-6'-28'2158,"0"4"-1438,1 8-450,-5 9 90,2 5-91,-4 14 1,4 9 90,-2 10-90,0 11 0,1 9-731,-1 9 641,3 4 89,1 4-89,3 2 90,3 3-90,4-1-90,3-1 90,6 3-1015,5-1 924,7 1 1,7-4 0,7-4 0,8-4-90,8-3-90,6-5-359,6-4-271,6-3-2403,6-5 515,4-4-1620,6-3 4046,0-5 1,-36-14 0,2-2 0,1 0-1,-1 1 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09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9691,'-3'29'1889,"0"-1"-1349,1-7 1079,-2 52-1259,2-21-180,0 28 90,4-28-180,0-22 90,1 8-180,0-14 89,-1-1-89,0-3 90,-1-2 270,1-2 270,0 3 179,-1-1-359,2 1-270,0-17-180,1-9 90,1-10 0,1-3 0,-1 4 0,1 1-90,0 0 90,0 2-90,1 1 0,3-1 0,2 5 0,4 3 0,-2 7 0,0 5 0,-2 2 0,-1 1 0,2 3 0,0 1 0,0 1 0,1 1 0,0 1 0,2 0 0,-1 1 0,0-2 0,-1 0 90,-1-2 180,0-1-1,-2-2 1,-1 0 720,-1-3 269,3 4 0,-2-3-719,4-4-180,-5-9-90,1-21-180,-6 3 0,-2-26-1,-2 18 1,-1-11-180,-1 9 90,0 0-179,-1 0-1,1 2-180,-2 1 0,0 3-180,0 2-89,0 2-181,-2 2-89,1 2-91,-1 2-1438,-1 3-361,-3 0 2789,0 4 0,3 2 0,2 4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09.5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28 132 13559,'-2'28'1170,"-1"-3"-901,-3-13 91,1 1-180,0 0 450,1 0-180,1 6-181,4 2-89,0-1 0,5 0 0,0-8 0,3 1-90,0-1 180,1-1 0,0-2-91,0-1 271,0-1-180,4 0-90,0-4 0,4-5-90,-3-7-90,-5-4 90,-3-4-90,-5 3 0,-1-3-90,-1 0-90,-1 0-90,-2-1-90,-2 0-89,0 0-181,-2 1-90,-1 1-89,0 0-91,-1 2 91,1 2-91,-1 1-539,2 1 0,-3-2 809,5-1 720,6 0 180,7 4-90,13 7 90,-2 4-90,2 5 90,-3 1-1,1 2 1,1 3 90,0 1-180,0 2 0,-1 0 0,-2 1 90,-2 0-91,-1 0 1,-4-2 90,-1 0 270,-2-1 269,0 3 811,-3-1 898,0 4-1978,-7-15-90,3-5-271,-1-17-89,4 2 0,2-4 0,1 5 0,1-2-90,1 0 90,2-1-180,0 0 0,1 1-90,0 0-179,1 1-271,0 0-180,2 0 1,-1 1-271,2 0-89,-1 1-180,0 0-2339,9-3 540,-5 3 3148,5-3 0,-5 4 0,1-1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10.0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 1 10231,'20'15'2789,"-3"1"-2070,-10-1-89,-1 3-91,0 2-89,-2 2-90,-1 1 0,-1 3-180,-2 0 90,-1 3-91,-2 0-89,-3 1 0,0 0 0,-2-1 0,-2-1 0,0-1 0,-3-2 0,-1-1-90,0-3 90,-1-1 0,1-3-90,-1-3 270,-2-1-180,-1-5 0,-2-5 0,5-11-90,6-6 0,5-3 0,7-1-90,5 3 90,5 3 90,5 7 90,-2 3-90,3 4-1,-4 2 91,1 2-90,1 1 90,1 1-90,2 1 0,0 1 0,0 0-90,1 1 90,0-1 0,-2-1-90,0 0 90,0 0-90,0-2 0,-1 0 90,-2-2 0,0-1 0,2-1-180,1-5 180,-2-2-90,-2-4 0,-7-1 0,0-3 0,-1-2 0,-1-2 90,0-1-90,-1-1 0,-1 1 0,0 1-90,-1 1 0,1-3 0,0 1 0,1-1 90,1 14 180,-1 7 180,2 15-91,-2 5 91,0 2-90,-3 3-180,-3 0 0,-2-7-90,-2-2 0,0-7-270,-2-2-719,0 1-990,-5 1-1439,-1-2-3598,-5-2 7016,1-7 0,8-1 0,2-4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10.2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 7623,'24'-2'3418,"1"-2"-2609,-1 2-269,1-1 269,10 0-449,1 1-540,0 0-179,-6 0-91,-11 1-1439,-2 1-1439,4 0 3328,-2 0 0,-5 0 0,-4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11.5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11400,'8'26'2069,"0"-1"-1169,-6 3-630,0-5 89,0 10 271,0 16-450,0-17-90,0 20 90,0-26-90,-1 0 0,1 0 0,0-2 0,-1 0-90,1-2 90,0-2 0,-1-2 269,1-2 271,0 4 359,-1-1-359,2 2-540,2-18-90,0-3 90,3-16-90,0 0 90,0-2-90,1-1 0,1 0 0,6-7 0,-4 8-90,3-3 90,-5 9 0,1 3-90,4 2 90,3 5 0,0 3 0,1 5 0,-5 2 0,0 2 0,0 1-90,1 2 180,-1 0-90,0 1 90,1 1 0,6 6 0,-6-5 0,5 4 90,-8-7 0,0-1 89,-2-1 631,0-1 449,2 2 0,-2-2 270,3 1-1259,-2-9-90,-4-8-180,-1-14-90,-4-1 0,-2-7 0,0 4-90,-1-3-270,-1-17 90,1 9-89,-2-11-91,0 17-180,0 2-89,0 2-91,-1 2-89,1 1-91,-2 4-179,1 1-1080,-1 3 0,-3 0-1349,-2 5 3598,-3 6 0,6 3 0,0 3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11.8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59 110 14189,'-22'-6'1169,"4"4"-809,8 10 180,3 4-270,5 3 89,5-1-89,4 2 90,3-5 90,0-2-270,4-5-360,-3-9-270,-1-5-3418,-7-8 1979,-9-26 90,2 15-809,-4-16 2608,8 24 0,0 10 0,3 3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12.0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 9961,'41'38'1799,"-1"0"0,-1-5-1529,-4 16 0,-8 0 0,-21-25 269,0 11 271,-5-13 179,-2-3 91,0 3 89,-3-5-899,0-14-90,3-7-90,2-15-90,4 0-90,1-4 0,1 5-90,1-2-90,1 0-180,1-2-179,0 1-91,2 0-179,-1 1-91,2-1 1,0 1-180,1-1-1170,0 3-989,0 0 3328,1 0 0,2-1 0,2-2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12.3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0 8972,'20'4'2968,"-2"1"-2068,-7 3-181,-1 2-89,1 2 89,-1 4-179,0 2-90,-2 4 449,3 15-269,-4 7-450,-1 0 0,-3-3-90,-3-13 180,-5 14-180,1-11 0,-5 9-1,1-15-89,-1-3 90,-1-1 0,-5 2 90,-11-2-180,3-10 90,-2-6 0,11-18 0,7-4-90,2-4 90,5-2-90,6 3 0,1 5-90,3 4 90,0 4 0,1 2 0,7 1 0,3 2 0,1 2-90,0 2-180,-7 1-179,1 2-181,0 0-180,0 2 1,-2 0-181,-1 0-1168,4 4-91,-5-2 2249,2 3 0,-9-7 0,-1-2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12.8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132 0 10051,'-23'0'3868,"0"31"-3598,17-11 0,1 24 0,8-25-1,1 2 1,1 0 0,2 0 0,0 1-90,0-1 90,4 10-180,-3-9 0,1 5 90,-5-10-91,-1 3-268,-4-1-361,-6 1-540,-6-5-808,-7-7-451,-4-7-989,4-3 3328,-1-3 0,3-2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2:54.9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0 13289,'-10'15'1260,"12"-5"-1530,19-9-180,7-3-1169,14 0-450,-8 1-719,13-1 2788,-13 1 0,2 0 0,1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4:57.4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374 29 15718,'-2'-17'1079,"4"6"-899,14 11-180,1 8 180,-3 0-90,5 11 0,-9-3 0,4 7 0,-6-3 0,-1 3 0,-1 3 90,0 19-90,-3-8 0,0 14-239,-4-10 149,0 2 89,-2 4-89,-1 1-447,-1 5 537,-1 2 0,0 4-90,-1 1 90,0 0-2360,1 2 2360,0 2-90,1 1-590,1 2 590,0 3 90,0 0-90,2 3 0,0 1 0,1 2-556,1 1 466,0 1 180,2-1 0,-1 0-90,1 1 0,0-2 0,1 2 90,0-2-180,-1 0 180,1-1 158,0 0-203,0 5 0,0 10 0,1 1 0,1 1 88,-1 2 0,-1-2-88,2-10 0,-1-10 135,-1-9 0,0 0-90,1-1 668,0-1-398,0 23-270,-1-21 120,0-13 0,-1 1-120,0 6 0,0 17 90,-1-25 90,-3 20-90,0-19-90,-2 12 0,-1-24 0,-1-4 90,-1-2-180,-3-2 90,-2-3 1744,-9 4-2104,2-9-179,-9 0-271,5-12 755,-3-4-1204,-1-4-271,-7-4-359,-3-3-4471,-6-6 1503,-2-1 4767,-5-5 0,-2-2 0,-1-1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13.2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0 297 10411,'26'28'2699,"-2"0"-1980,-10-6-179,0 2-1,-1 2-179,0 0 0,-2 0 0,-1 0 0,-1-1-180,-1-2 179,-1-2 1,-1-2 90,-1-1 809,0-3 180,0 4 540,-1-3-1529,-7-7-270,-2-13-90,-5-10 90,2-8-180,3-2 0,1-4-90,0-5 0,3-4 0,1-6-90,3-1-353,2-7 443,4 0-90,0 1 0,2 4-90,1 5-296,2 3 117,0 4-181,1 4-90,1 4-184,-1 6 5,-1 4-1350,-1 6-539,4 4-2446,-2 10 5234,-2 11 0,-6-6 0,-4 4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13.7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27 215 9152,'-14'24'4947,"2"-1"-3958,15-12-629,9-5-90,7-5 0,7-8-90,-1-3 0,4-2-90,4-5 0,4-3-283,1-2 193,2-3 90,0-1 0,-4 2 0,-2 1 89,-4 3 1,-4 2-90,-2 2-90,-5 3 90,-1 2 180,-4 2 90,2 3 0,-4 6-1,-1 7-269,-7 12 373,-2 0-373,-3 4 0,0-5 0,1 1 0,0 1 0,0 1 0,1 0-90,1 0 90,1 0 0,0-1-90,1-2 90,0-1 0,1-2-90,1-2 90,1-2 0,0-1-1,6-2-89,3-6 0,0-3 0,0-7 0,-4-3 0,1-3 0,0-3 0,0-1 0,1 0 0,-2 0 0,-2 2 0,0 0-89,-1 3-1,-1 1 90,0-1 0,2 10 0,-2 4-90,1 13 90,-4 0 0,2 3 0,-3-4 0,2 0 0,1 0 0,0 0 90,1 0-90,2-1 0,0 1-90,0-1 0,0-2-180,0-1-540,0-2-629,4 1-450,1-5 810,4-3-270,-5-4-990,0-7-989,-5-2 3328,2-6 0,0-7 0,1-5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14.1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144 27 8972,'13'-19'6566,"3"11"-5936,-7 16-1,-1 8 1,-5 8-90,-2-2-91,0 4-89,-2 3-90,0 3-90,-2 3 90,0 1-180,0 0 90,-2 0-90,0 0 0,-2-2 0,-1-1 0,0-1-90,-3-3 89,1-1-89,-3-4 90,2-2-90,-2-4 0,1-2-90,1-5-179,-1-2-91,-3-5 90,1-8 90,1-3 90,3-6-180,6 0 180,3-9 0,1 5 0,4-4 90,1 6-179,10-7 179,-5 10-90,9-5 90,-7 11 179,0 2-89,8 1-90,3 2 90,0 0-90,-1 2 90,-6 1-90,0 0 180,-1 0-90,0-1 90,1 1 90,5-1 0,1-1 0,4-1-180,-3 0 179,-3-1-89,-5 3-90,-1 3 0,-3 6-270,-2 4-449,-2 5-1080,-1 4-990,-1 2-5396,-1 0 8095,1-2 0,-3-10 0,0-5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14.2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18 233 9781,'-3'-28'3149,"0"2"-2610,1 9-269,0 0-180,0 1-180,0 0-719,0 0-1080,1-7-1799,1 1 3688,3-5 0,-1 13 0,1 3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14.5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0 104 9691,'11'38'2789,"0"-2"-7640,-4-8 5481,1 1 89,-1 0 1230,1-1-1409,-1 0 769,1-3-230,2 7-359,-3-10-91,2 4 91,-4-10 3841,1-4-3751,1 1-360,2-4-271,3-6 1,-1-6-90,-1-5 0,-1-4 0,-1-2-180,2-6-90,1-2-89,0-3-91,1-2-90,-1-2-180,0 0-89,0 0-181,0-1 1,-1 1-1,1 2-89,-1 0 89,0 1-1528,17-24 2248,-13 27 540,12-17 629,-13 33-449,0 7-90,0 2 89,-1 8 1,-4 2-90,-1 3-91,0 2-89,-1 3 90,0 2-180,0 2 90,0 2-90,0 1 0,0 1-90,0 0-90,-1-1-270,-1-2-270,0-1-90,-1-1-359,0-3-1620,-1-1-3237,-1 3 5846,0-4 0,-1-4 0,0-6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14.7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66 194 10861,'-8'-26'2968,"1"2"-2338,2 9-181,-1-1-89,0 1-90,1 1-270,0 1 0,-1 0-989,2 1-1890,-2-3 2879,2 1 0,1 5 0,2 2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16.3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10771,'18'23'4137,"-2"2"-3507,-10-6 0,-1 4 89,-2-3-179,0 4 90,1 3-181,1 2 1,0 3-90,1 2 0,0 2 0,1-1-91,0 1-89,-1-2 0,0-2 0,0 0-90,-2-4 90,0-1-90,-2-3-90,0-2 90,-1-2-90,-2-3 90,-2-2-90,-2-2-90,-2-2-270,-5-2 270,-2-7-270,-2-3 180,1-8-89,5-4-1,1-4 0,1-4 0,1-4 90,2-2-90,3-1 90,2-1 90,3 0-89,2 0 89,2 1 0,3 3 0,1 2 0,1 3 0,2 4 0,0 3 90,0 4-90,0 2 90,6 6 0,-4 4 0,4 4 180,-5 3-90,-1 3 90,0 3-90,0 1 89,1 3-89,0 0 90,-1 2 0,1-1 0,0 1 0,0-1 180,8 8-270,-7-9 0,6 4 0,-9-10-90,1-3 90,-1 0 0,0-3-90,-1-2 0,6-3-90,1-5 0,0-3 90,-2-6-90,-3-4 90,-1-3-90,1-3 90,-1-2-90,-1 0 180,0-1-180,0 0 90,-2 3 0,-1 1 0,-1 2-90,-1 2 180,-1 1-180,0 3 0,1-3 90,-1 3 0,3 6 0,-3 7 0,2 12 0,-1 5 0,-1-1 0,2-2 0,-2-3 0,1-1 90,1-1-90,0 0 0,1-1 0,4 1 0,2-2 0,4-2 0,1-7 0,-4-4-90,0-4 90,-5 1 0,1-4 0,-1 1 0,0-1 0,-1 1 0,-2 1 0,1 0-90,1-1 0,-1 0 90,4 1 0,-3 6-90,0 7 90,-1 6-90,0 4 90,2 2-90,-2-1 0,12 8-3482,1-7 3392,5 0 180,-1-11-90,-11-8 1,-2-3 89,-3-1-90,-1-1 90,-1-2 0,-1-1 3302,2-7-3392,-3 4 0,2-10-90,-5 8 90,-2-3 0,-6 5 90,-6 9-90,0 5 90,-1 9-90,6 3-90,4 4-180,3-2-89,5 2 179,3-6 90,2 0-90,2-5 180,2 1 90,-1-2 90,0 1 0,-1 1 0,0 0-90,0 1 90,0-3-90,3-1 0,1-3 0,1-5 0,-3 0-90,0-3 90,-5 1-180,4-7 90,-3 1 0,3-7 0,-5 3 90,1-3-90,-2-2 180,1-1 180,-1 0-90,-1 0 0,-1 2-90,0 1 0,-2 2 0,-1 1-90,-1-1 180,-5 5-1,-6 5-89,-2 13 0,-2 6 0,3 8-90,3-2 90,2 3 90,0 2-90,2 2 90,2 1 0,0 1 0,3 0 0,0 1 0,3 0-90,1 1-1,2-1 1,0-2-180,2-3 1,5 3-91,-2-7 0,4 0-360,-4-8 270,6-4 0,-4-4-89,5-3-1,-6-5 90,3-5 0,-1-4 90,4-6 270,-1-2 0,1-2 90,-1 1 0,-1 1 90,0 3-90,-3 2-90,-1 2 89,2-3-89,-5 7 180,4-3-90,-7 15 90,-2 7 0,-4 12-90,-3 7-90,-1-3 0,2 1 90,0-6-91,1 8 1,1-6 0,4 13 0,0-14-180,8 10-179,-3-14-91,5 3 0,-4-9-180,2-2-89,-1-3 89,3-1 0,-1-3 180,3-2 91,-1-2 89,1-1 0,0-1 90,0-1 0,-1 0 90,-1 1 0,-2 0 90,5-1 90,-4 2 90,3 3-1,-6 6 91,-2 8-180,-3 9 0,-4-1 0,-1 5 629,-4 25-629,1-19-90,-2 25 90,-2-19-90,0-9 0,-1 7 0,0-11-90,-1-2 90,-1-2-90,0-1 90,-1-1-90,-1-3 90,0-2 90,-7-1-90,-1-4-90,-4-6 0,5-4 0,3-6-180,6-3-90,1-4-180,2-3 1,3-4-91,2-1 0,3-3-90,2 1-179,2-1-270,0 3-1260,1 1-989,1 3 3328,-1 2 0,-3 8 0,-1 3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19.0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85 9602,'-6'-26'1798,"2"3"-1348,1 6-360,1 0-90,2 15 90,0 10-90,1 11 0,2 28 90,-1-20-90,1 19 90,-2-19 0,0 0 0,1 2 0,-2-2 0,1 0 90,0 0-90,-1-2 90,1 1-1,-1-3-89,0-1 0,1-1-90,-1-3 180,0-1 90,1 6-90,0-3 90,1 5-90,1-5 0,2-3-90,4-3-90,3-3 90,5-4-90,3-4 89,-2-3-89,0-2 0,-4-3 0,-1 0 90,0-3-90,1 0 90,-1-2-90,-1 1 0,0-1 90,-2 2 0,-1-1 0,3-2-180,-1 1 90,1-1-90,1 5 90,-1 8 0,0 5 0,-1 9 0,-3 3 0,-2-1 0,0 5 90,-4-2-180,-2 7 180,-2-7-180,-3 0 0,-1-8-269,-1 1-1,-2-2-270,-1 1-269,-1-1-181,-2-1-899,-1-1-449,-1-1 2428,-1-1 0,7-4 0,2-1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19.7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308 1 8432,'-31'7'2339,"1"3"-7370,5 3 5751,-1 6-181,-4 5 1615,-22 37-1794,21-20 270,-19 42-361,36-45 181,-2 28-180,13-30-90,4 11 0,7-14-90,4-1 0,5-1 1024,4-2-1025,3-2 1,3-3 0,3-2-90,2-4 90,0-3 0,0-4-90,0-2 3310,22-8-3220,-8-10-90,10-5 630,-17-10-630,-15 0 0,-1-5 0,-4-2 8,-2-2-8,-4 2 0,-3 0 0,-2 5-90,-3 1 90,-2 4 244,-2 2-334,-6-1 0,-4 5 90,-6 5 0,-4 9 0,4 7 0,1 3 0,6 0 0,0 6 0,3 2 0,3 6 90,4-5-90,4 0 0,0-8 90,1 1 180,3 2 90,0-2-90,2 1-181,0-9-268,-4-7-181,-3-8-90,-6-8-90,-2 1 1,-3-1-91,1 6-180,0 0-89,0 1-1170,0 0-2518,-2-3 4587,1 1 0,2 4 0,1 3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20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8432,'19'10'2069,"-1"0"-1529,-7 0-91,0 1 1,0 2-90,0 0 0,-1 3 0,-2-1-181,0 1 91,-1 0-90,-1 0 90,0-1-90,-2-1 0,0 0 180,0 3 449,1 0 810,-1 1-270,1-3-1169,0-14-90,2-5 0,-1-11-90,2-1 0,0 3 90,1 0-90,1-1 0,0 2-90,2 0 90,0 3 0,0 1 0,1 2-90,6 3 90,1 5 0,1 2 0,-2 4 0,-7 1 0,1 3 0,-1 0 0,-1 1 0,0 1 0,-2 0-90,-2 0 90,0 0 0,-1 0 90,0 4-90,-3-1 270,1 3 0,-5-4-180,-3-11 0,0-8 0,1-15-90,2 0 0,3-3 0,1 5 0,2-1 0,0 1 0,1-1 0,2 2-90,0 2 90,1 1 0,1 4 0,0 1-180,6 2 90,2 4-180,1 3 90,-2 4-179,-5 2-1,0 1-270,0 3 0,-1 0-179,-1 2 89,0 0-269,-2 1-1,-1-1-179,-1 0-3508,-1-1 4677,0 4 0,-3-9 0,0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4:58.6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55 60 8972,'-12'-23'2968,"2"3"-1349,2 7-719,-1 9-451,1 12-89,3 9-90,2 15 90,4 2-180,2 6-1623,2 10 1623,2 2 0,1 5-236,1 1 146,1 0-1,1-1-89,-1-1-388,1 0 478,0-3-90,-1-4 0,0-2-115,0-5 115,-1-1 90,0-4 1376,0-2-1466,-1-5 160,1-2-70,1-3 473,6 5-563,-2-10 263,15 4-173,-8-14-180,10 0 180,-5-7-180,3-3 90,6-2 0,5-3-678,7-3 678,4-1-90,6-1 0,4-1 0,3-1 90,8 1-179,4 0 89,-17 4 0,3 0 0,32-4-698,-31 6 0,-1-1 788,27-1 0,2 2-90,2 1 71,-25 1 0,11 0 0,4 1 176,-7 1 1,4 0-1,1 1 1,-2-1-967,15-1 0,-2 0 0,1 1 869,7 1 0,0 0 0,-17 1 120,16 1-640,-4 0 640,-2 1-90,-8 0 0,-6 1 285,-7-1-285,-4 1-53,-3-1 323,14 0-270,-22-2 90,8 1 0,-26-2 89,-4-1-89,-3-1 2454,-1 0-2364,-3-2 1431,-2 0-1431,-3-1 1101,-2-1-1011,-1 0 517,-1-2-607,-3-1 180,3-9-360,-7 2 0,2-7 0,-9 2 0,-2-2-90,-3-5 90,-3-2 0,-3-7-90,-3-5 90,-4-6-90,-7-25-609,4 17 699,-4-14-270,9 27 1,0 3-91,2 1 0,1 4-180,0 1 90,1 4-89,0 4-271,1 2-90,2 3-1978,-4-2 899,1 6 1508,-5 5-788,1 10-1080,-2 9-989,3 5 3238,-2 6 0,-2 7 0,-1 4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20.6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9422,'23'17'2248,"-3"0"-1528,-10 0-180,0 4-1,-2 3 451,5 31-720,-5-19-91,2 22 1,-7-26 0,-1-2 0,-1 0 0,0-2 90,-2-2-180,0-1 180,0-2 0,-2-1 89,1-3 541,-1-2-181,-1 3-89,-1-4-450,-3-2-90,-1-13-90,1-6 90,2-8-90,3-1 0,1-2 0,0-1 0,2-1-90,0 1 90,3 0 0,0 0-90,2 1 0,2 1 90,0 3-90,1 0 0,2 4-90,7 1 90,3 6 0,1 3-90,0 5 90,-7 3 1,1 0-1,-2 3 90,0 0-90,-2 2 90,-1 0 0,-3 2-90,-1-2 90,-2 2 0,-3-2 0,-2 1 0,-3-2-90,-2 2-90,-3-2-90,-3 0-90,-2 0-90,-2-3-89,-1 1-1,-2-3-180,-2-1 91,0-1-271,-1-1-2158,-8 0 90,8-3 2968,-5-1 0,18-1 0,1-2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21.3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16887,'9'25'630,"0"1"-450,-3-5 90,3 17-180,-2-8-180,8 38-270,-8-32-360,5 19-179,-7-28-270,-1-2-451,-1-2-718,-1-2 2338,-1-2 0,-4 5 0,0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21.4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 95 8072,'-4'-28'-719,"2"2"719,3 5 0,0 10 0,1 2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21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8522,'21'36'2519,"-2"-3"-1800,-8-10-179,0-1-90,-2 0-1,0-3-89,-2-1 0,0-1 0,-1-3 449,-1 0 271,2 2 89,-1-2-449,1 2-540,1-13-180,0-7 0,-1-8-90,0-3 90,0 1-90,1 0 0,1-1 90,0 2-90,0 1 90,-1 2-90,0 0 0,4 0 0,0 3 0,11 3 90,-5 6 0,5 3 0,-6 2 0,-1-1-180,2-3 0,-1-2 90,2-6 0,-4-1 90,-1-4-90,-5 1 90,0-1 180,-1-1-90,0-1 180,0 1 270,-1 0-180,1-4-181,0 3-89,1-3 0,1 13-90,-4 8 0,0 7 90,-3 6-90,-1-3 0,1 3 0,-1 1-90,1 1-90,-1 2-179,1-1-271,-1 1-180,-1-2-179,0-1-180,0-1-91,-2-2-1168,0 0 2428,-1-2 0,-4 5 0,-1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22.0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24 196 9332,'-6'-28'2518,"0"2"-7638,4 10 5389,-2 1 421,1-6-3209,1 1 2734,2-4 0,5 1 0,4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22.6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9062,'18'35'3058,"-2"-1"-2518,-6-9 89,-1 0-179,0-1-90,-2-1 0,-1-1-90,0-1-91,-1 0 1,-1-2-90,0-1 90,-1-2 0,1-2 270,-1 4 359,1-2-359,-1 3-360,2-15-180,0-8 0,0-9 90,0-5-90,1 3 90,0 0-90,2-1 90,0 0-90,2 1 90,-1 2-90,2 1 90,-1 2-90,2 2 90,-1 1 0,7 2-89,38 18 89,-28-8 0,27 14 0,-43-14 89,0 1-89,3 1 0,1-2-179,2-1-91,-1-5 90,-1-5 0,-3-2-90,-2-4 90,-2 0 0,0-2 90,-1-3 90,2-2 0,0-1 180,0-2 0,0 1 0,0 1 0,-1 2-90,-1 2 0,0 2 0,-1 2-90,2 0 180,2 7-90,4 9 90,-3 7-1,0 10-89,-3 2 0,-1 5 0,0 4 0,0 4 0,0 4 0,-2 1-90,0 1 180,-1 14-180,-2-12-120,-1 10 120,-3-18 90,-2-2-90,-2-2 90,-2-1-90,-1-4 90,-1-2-90,-2-3 0,-1-4 90,-1-4 120,0-3-120,-1-3-90,-7-4 0,6-5 0,-5-6-90,-7-50 0,13 18-468,-9-42 468,19 33-977,1-4 977,2 0 90,2 0-361,0 0 361,1 3 0,0 4 0,0 4-86,0 6 86,-1 4 471,0 4-471,0 4 979,0 2-979,-1-1-474,-2 4-875,-4 2 376,-1 16-376,0 7-270,1 12-2339,2 4 3958,1 1 0,1-9 0,1-3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23.5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13199,'0'25'1260,"1"0"-451,7 3-539,-2-5 0,3 9 899,9 23-989,-8-25 180,12 31-270,-14-41 90,1 4 449,-3-11 361,0 4 719,0-2-1619,5-8 0,-4-15-180,2-8 180,-3-11-180,0 3 180,1-2-180,1-2 90,1 1 0,2 1 0,-1 1-90,1 4 90,0 2-90,0 4 90,0 3-90,1 4 90,5 3 0,2 5 0,0 4-90,-1 4 90,-6 2 0,0 2-90,0 0 90,-1 2 0,-1 0 0,0 0 0,-1 1 0,-1-2 0,0 1 0,-2-2 0,1 3 180,0-2 989,1 3-269,-1-3-720,-1-12-90,-1-6-90,-1-15 0,-1 0 0,1-2 0,0 5 0,2 0 0,0 1-90,0 1 90,1 2-90,0 1 90,2 2-180,5 0 90,1 5-90,3 3 90,-2 5-90,-3 3 90,-1 3-90,1 1 0,0 3 1,-1 1-91,0 1 90,-1 2-270,0 0 90,0 0-89,-1 2-91,-1-1-90,0 1-89,-1-1-91,-1-1-89,0 0-1,-1-2 91,1 0-900,-2-3-180,3 3 1889,0-3 0,-2-2 0,-2-6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24.2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1 460 10591,'12'-20'4138,"-1"11"-3689,-6 12-89,0 10 90,-1 6 0,1 1-270,3 2-1,-1-6 91,2-1-90,2-3 0,2-2 0,5-1-180,3-7 90,-5-4-90,0-3 90,-4-3-90,-2 0 0,1-1 90,-1 0 0,0-1 90,-1 2-180,2-3-90,-1 1 180,4 2-90,-3 7 0,1 7 90,-3 4-90,-1 2 0,-1-2 0,0 2 0,1 0 90,1 1-90,1 0 0,0 0 89,2 0-89,0-1 0,0 0 0,1-2 0,0-2 90,0-1-90,0-2 0,6-1 0,2-5-90,-1-2 1,0-5-91,-7-3-90,2-5-90,0-3-90,2-8 1,-2-4-1,2-9-140,-2-4 230,-1-6 360,-1-1-90,-1 4 270,-3 1 0,-1 6 0,-2 3-90,-2 4 0,-2 3 0,0 4 0,-2 3 0,-1 5-90,-4 1 0,-5 8 320,-1 4-320,-4 10 180,4 6-91,-2 5 1,0 4 180,2 4 0,0 3 90,0 19-180,4-10 90,2 29-180,7-25-90,2 13 179,3-17-179,3 1 90,2-3-90,0-3 90,3-3-90,0-4 90,2-3-90,0-2 90,0-5 0,7 0-180,0-10 0,1-3 0,-2-9-179,-7-6-91,1-8-90,-1-6 90,1-10-340,-2-6 430,1-6 270,0-3 0,-3 1 180,-1 2 180,-1 3 0,-3 5 0,-1 4-1,-1 3-89,-1 7-90,0 3 0,-1 4 0,-1 3 90,-1 3-90,-1 15 160,-1 10-250,0 13 0,0 6 0,2 0-90,1 3 90,2 6-90,1 1 0,1 4 90,-1 0-180,2 0-90,-1 0-180,1-2-1538,-2-3 1089,1-2-271,-2-4-179,-1-3-180,0-2-1260,-2-5 2699,0-2 0,-1-10 0,-1-3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24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13 305 9781,'-8'-27'4138,"4"1"-3778,4 6 0,4 1-91,2 4 1,2 1 0,3-2-90,2 1-90,2-1 0,2 0 90,3 0-180,0 0 90,1 1 0,0 0 0,-1 2-90,-1 2 0,-3 1 90,0 1-90,-3 2 180,4 1-1,-2 4-89,4 8 0,-8 4 90,-1 9-90,-5-1 180,-1 5 90,1 4 0,-1 2-91,0 3 1,0 1-90,0 0 0,0 1 0,0-1 0,0-1 0,0-1-90,0-3 0,0-1 0,0-3 0,0-2-90,-2-2 180,1-1 269,-1-3 271,1 3-1,-1-1-89,1 2-9535,0-3 8905,-4-14 0,1 2 0,-3-11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24.7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56 111 11221,'-12'-20'2878,"1"3"-1799,4 6-719,-2-4-1169,2 1-6567,-2-1 7376,11 5 0,-4 3 0,8 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06.4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281 0 15898,'-17'29'1079,"-5"10"-989,7-14 90,-4 11 90,-1 2-180,5-8-270,-16 33-1709,0 1 900,3-8-181,1-3-179,16-35-630,0-2-719,0-2 2698,0-2 0,5-6 0,1-2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25.1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56 10411,'12'29'3058,"-1"-1"-2248,-7-7-91,-1 5-5749,1 2 5659,-2 4 1302,1 2-1391,-1 0-1,1 2-89,1 0-90,-1-1 0,1 0-90,0 0-91,0-2 888,0 0-977,-1-4 90,0-1-90,0-4 3308,-1-1-3308,0-3 434,-1 3-344,-2-4 270,-3-1-360,-10-10 0,3-7 0,-5-11-90,7-4 90,-1-7-180,1-5 90,1-9-90,1-6 90,3-6-515,2-2 515,3-1-90,3-4 90,4 1-90,4 1 0,3 2 90,1 7-90,3 4 90,0 7-90,3 3 0,-1 6-90,1 3 90,-3 6 0,1 3-90,-3 4-89,0 4 179,4 4 335,-6 2-335,3 9 0,-11 3 0,-3 3 0,-7 2-180,-3-5 0,-3 2-180,-1-1-89,-4 2-181,-1-1 1,-3 0-91,0-1-89,0-2-1,0-2-89,1-1-91,0-2-3327,2-1 4407,-2-3 0,9-2 0,-1-2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25.5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 9062,'32'-4'2968,"-1"3"-2248,-13 5 89,0 4-89,-1 3-91,0 4 1,-2 2-180,-1 4 449,3 13-629,-5-6 0,3 9-90,-7-10 0,-1 1 0,0-1-90,-1 0 0,-1-2 0,-1-1-90,0-1-90,-1-2-90,0-1-90,-1-2-360,0-2-359,1 3-2429,-1-3 2428,7-5 631,0-14 179,2-7 0,-1-7 180,-2 3 90,1-2 180,1-1-1,-1 0 91,1 0-90,0-1 90,1 0 90,0 0-91,0 2 1,-1-1 0,1 1 90,-2 1-91,0 1-89,-1 2 180,-1 1-90,1-2-270,-12 12-90,1 4 0,-10 10 0,5 3 90,4-3 90,0 1 0,2 6-90,3 3-1,1 0-89,4-1 90,1-7-180,1 0-269,2-1-181,2-2-270,1 0-359,1-3-1439,-1-1 2608,2-2 0,6-4 0,3-1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26.2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88 11131,'21'12'2248,"-2"1"-1798,-12-1 90,1 3-1,-1 1-89,1 3 630,6 19-721,-5-14 541,12 32-540,-12-33-180,6 13 179,-9-21-89,1-1 270,-1-1 0,2 3-271,2-3-89,3-1-90,3-9 0,-2-3-90,1-7 0,-3-1 0,0-2 0,1-3-90,0-2 90,-1 0 0,1 0 0,-1 0-90,-1 1 90,-1 2-180,-1 1 91,2-2-91,1 5 180,4 2-90,1 8 90,-3 3 0,0 4 0,-3-2 0,1 1-90,1 2 90,1-1 90,0 1-90,0-1 0,-1 0 180,-1-2 269,4 2 1,-1-1 90,2-1-270,0-6-91,-4-6-89,-2-9-90,-6-7 0,-3 0 0,-3-3-90,-2 4-89,-1-2-91,-1 0-90,-1-2-90,-2 1-89,0 0-181,-1 1-180,0 2 1,0 1-270,0 1-91,0 2 1,1 1 0,1 1-4048,1 2 5307,2-3 0,2 8 0,1-1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26.5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8342,'10'25'3688,"-2"0"-2968,-3 1-181,-3 2-89,0-3 180,0 1-91,2-2-269,3-1-180,1-6 180,2-3 90,-1-6-90,5 0-90,3-2 0,4-3-180,0-7 90,-6-2-90,-1-4 89,-6 0-89,0-2 90,-3-1-90,0-1 0,-2 0 90,-3-8-180,-2 5-89,-3-5-181,-1 7-90,-1 0-180,-2 1-269,0 0-181,-1 2-1348,0 1-990,1 2 3418,-1 0 0,5 5 0,1 1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27.2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1 209 9781,'19'16'2789,"-1"0"-7820,-6-3 5571,-1 1 687,0 1-777,0 1 941,-1 1-1121,-1 0 0,-1 0-90,0 1 3120,-1 0-3120,-1-1 731,-1-1-731,0-2 0,-1 6 179,0-3 1080,0 3-1349,0-18 0,-1-4 0,2-16 0,0 1-180,1-3 0,1-4-90,2 0-89,2-3-181,0 1-90,1 0-179,1-1-1,0 2-179,2-1-1,1 0 1,1 2 179,2-2 0,-1 4 91,2-1 89,-1 4 180,1 1 180,0 2 90,-1 3 270,-1 0 90,-1 4 0,0 0 180,-2 3 449,0 2-359,3 3-90,-4 2 89,4 5-89,-5 2 0,-1 3 0,-1 4-1,0 1-179,-1 3 90,-2 3-180,0 1 0,-1 3 0,-3-1-90,1 2 0,-3 0 0,-1-1-1,-1 1 1,-1-1 0,-2-1 0,-1 0 0,-4 7 0,0-9 0,-4 4 0,3-11 90,-1-3-90,0-2 90,0-3-90,-4-1 0,1-5 0,-3-5 0,5-3-90,7-8 0,6 1-90,10-3 90,1 6 0,4 2 0,-3 2 0,3 1 0,1-1 0,1 1-90,2 0 90,0 0-90,1-2 0,-1 2 90,1-2-90,-1-1 90,0 0-90,-1-1 0,5-7 90,-7 3-90,4-4 90,-9 3 0,4-10 90,-6 5-90,4-6 180,-7 8 90,-3 17-180,0 7 90,-3 11-90,0 2 89,0-2-89,1 2 0,0 1 0,0 2 0,0 1-90,1 1 90,-1-1-90,-1 1 0,-1 0-90,-2-1 0,0-1-359,-8 7-91,2-8-90,-7 5-179,0-10-91,-3-2-179,-3-1-270,-3-2-990,-1-2-989,-3-2 3328,-1-2 0,-5-3 0,-2-1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28.1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270 100 14998,'14'-18'630,"1"2"-450,4 10 809,40-10-809,-28 7 0,29-7 180,-30 8-270,-7 2 180,6 1-90,-12 9-90,-6 4 90,-4 6-91,-4 2 181,-2 5 0,-1 6-90,-1 3 0,-1 4 0,0 3 90,0 3-241,-1 2 151,1 4 90,-1-1-90,1-2 0,1-1 0,-1-2-90,1-1 90,0-1-90,0-2 0,1-1-1,-2-4 91,1-1 0,0-4-90,-1-1 270,-2 5-180,1-8-90,-2 2 240,0-10-240,-1-3 0,-3-1-90,-2-3 90,-2-1-90,-3-2 0,-3-1-90,-2-2 0,-3-1-180,-3-1-90,-2-1-179,-3 0-91,0-2-180,-2 1-179,-1 0-1709,-16 0 989,11 0-1170,-11 0-1708,18 2 4587,2-1 0,15 1 0,4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28.3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98 0 10861,'-20'14'2159,"2"0"-1620,6-2-89,0 1-90,1 1 90,1 1-91,3 1 1,2 1-180,3 0 180,6 12-180,2-6-90,7 9-90,2-7-360,3 1-180,5 0-269,1-1-361,2-1-1258,1-2-1260,0-2 3688,-2-3 0,2-2 0,-1-1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29.9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246 50 10501,'-12'-21'2519,"-1"3"-1890,-2 10-179,-3 5-4342,-3 5 3982,0 5 1040,4 0-861,1 7-89,8-3 0,0 5 0,7 5-180,3-3 3482,3 7-3482,4-4 90,2 2-90,3 3 90,2 2-90,1 1 0,1-1 0,-1 0 0,-2-2 0,-2-1 90,-1-1-90,-3-1 90,-2-2-90,-3-1 0,-2-2 90,-3-2-90,-4 0 90,-2 0-90,-3-2 90,-2-2-90,-3-2 90,-9 1-90,5-5-180,-23-4-90,19-3-90,-10-6-90,16 1-179,2-4 179,1-1-180,3-1 1,2-1-721,3 0 721,3-6 89,3 4 90,3-4 91,3 6 89,2 1 180,3 1 90,1 0 90,3 1 180,1 2 719,20-5-719,-11 5 90,17-3-1,-16 5-89,2 1 0,2-1 0,-1 0 0,1 0 90,12-3-91,-11 2-89,8-5 0,-14 4 0,-1-2 0,-3 0 0,-1-1 0,-3-1 0,-2 0-90,-2-2 0,-1 0-90,-2-2 180,-1-5-91,-6 0-89,-9-5-89,-8 10 178,-11 6 1,4 12 0,-2 7 0,6 2 0,0 3 0,1 3 0,2 3 90,3 0-90,1 1 0,4 0 90,3 12-90,2-8 0,4 8-90,4-10 90,1 0-90,3 0 90,2-2-90,1-2 90,22 13 0,6-16-90,0 3 0,-4-19 90,-22-8-180,1-2 180,-1-4-90,0-1 0,0-3 89,4-9 91,-6 7 0,2-6-90,-7 10 0,-1 2 90,-1 1-90,1 0-90,3 10 0,-3 5 0,2 13 90,-5 1-90,1 0 90,-1-3 0,0-1-90,1 1 0,0-1 180,0-1 180,3 4-91,0-2 91,4 0-270,3-6-90,-1-9 0,0-3 0,-4-7 0,-2 1 0,0-4 0,0 0-90,0-2 180,0 0-90,-1 1 0,0 1 0,-1 2-90,0-2 180,1 4-90,1 7 90,-3 9 0,2 13-90,-4-1 0,2 2 90,-2-4-90,1 0 0,0 1 0,2 1 0,3 5 90,-2-6-90,2 4 0,-3-8 90,-1-1 0,4 2-90,0-3-90,6-3 90,-1-10-180,-1-5-90,0-17 180,-6 3-90,3-11 180,-3 4-90,-2-2 0,1-2 90,-1-1 0,-1 0 180,0 1 0,-1 2 90,1 1-90,-1 3 0,0 2 0,-2 5-90,0 1 0,0 3 90,1-1-180,1 16 0,-1 1 0,2 17 89,-1 2-89,0 4 0,2 3 0,0 3 0,1 2-89,1 1-1,0 2-270,0 0 0,0 0-180,-2-2-89,0-1-181,0-2-179,-2-1-91,-1-4-89,0 0-180,-2-4-4048,-1-1 5397,-2 1 0,2-10 0,-2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30.5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1 358 10231,'0'-28'2249,"4"0"-1979,5 12-90,4 0 0,0 5-91,3-1 91,2 0-90,2 0 0,3 0 0,2-1 0,0 1 0,1-1 0,0 0 0,0-1 0,-1 1 0,0-1 0,-2-1 90,-1 1 0,-3 1 0,-2 0-1,-3 1 1,-2 1-90,-1-3 90,-9 0-90,-8 6 0,-6 3 90,-5 9-180,2 3 180,0 2-180,-1 2 90,2 2-90,0 2 90,2 1-90,2 1 90,1 1-90,3 1 90,2-1-90,2 1 90,3-2-90,1 0 0,3 1 0,2-2 90,2 1-90,2-2 0,1-2 0,9 1-180,-5-4 0,5-1 90,0-8 0,-5-2-90,5-4 0,-7-2 90,-1-5 90,0 0 90,-1-3 90,-1-1 0,0 0 90,-2-1 90,0 1-91,-1 2-89,-2 0 90,1 2-180,0-1 0,1 3 0,3 4-90,-2 7 90,3 9-90,-4 0 0,4 7 0,-5-6 0,3 3 0,-1-1 270,0 0 629,1 1 181,-1-2-811,3-6-89,-1-5 0,10-11-180,-5 1-90,4-2 90,-4 8-90,0 5 0,2 7-179,-5 0-1,-1 3-360,-1 3 180,-3-3-179,2 5-91,-3-4-89,-1-1-1,1 2-179,-2-2-1,2 1-89,-2-1-1979,2-1 3058,1 4 0,-4-8 0,2 1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30.9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78 165 11400,'-7'-23'3059,"-4"8"-2789,-3 16-91,-2 7-89,5 6 0,2 3 0,2 3-90,5 1-359,1 1-271,5-2-360,3-1-269,5-3 90,4-4 359,4-6 540,3-4 181,-5-4 89,1-2 269,-6 0 1,-1 0 90,1-2-90,0 1 180,0-1-1,0-1-89,1 0-90,-1-1 90,1-1-90,1 0-1,-2-1 1,2-1-90,-2 0 0,1 0 0,0-1-90,0-1 0,0-1 0,-1 0 90,0-1 0,0 0 0,-1 0-1,-1 0 1,-2 1-90,-1 1 180,-2 1-90,0-3 90,-6 4 90,-6 1-90,-9 8-91,0 5-89,-3 4 90,6 2-90,0 0 0,0 2 0,1 2 0,2-1 0,1 2 0,3 0 0,2 1 0,2 0 0,2-1-90,3 2-360,8 7-270,-1-5-1259,13 11 360,-9-14-899,8 3-1260,-8-7 3688,2-1 0,-8-5 0,-2-1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06.6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12930,'22'9'1978,"-1"0"-1528,-8 2 0,1 1-90,1 4 0,2 0-91,1 3-89,2 0 0,-1 1-90,0 0-90,0 0-90,-1 1-180,1-1-629,4 9-1,-6-9-179,4 4-180,-9-9-990,-2-2 2249,-1-2 0,-5-5 0,0-2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34.5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904 1 9961,'-14'22'1889,"1"-3"-6470,1-5 5121,0-3-90,-4 2 2467,-23 10-2647,16-12 90,-22 10 772,21-14-862,-3-1-90,-1 0 0,-1-1 0,-2-2 3383,-18 1-3473,9-2 0,-13 0 0,14-2-90,0 1 0,0-1 0,-1-1-270,2 1 0,1-1-269,2 1 25,3-2-116,2 2-89,4-1-181,4 1 1,1-1-2160,5 0 3059,-2-2 0,10 2 0,-1-2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34.7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3 14369,'-25'-3'1889,"6"4"-1709,12 13-90,7 2-90,3 1 0,4-2-270,-1-3-90,1 0-270,2 1-89,0 0-181,1 0-179,1 0-1080,-1 0-899,2-1 3058,0-1 0,-5-5 0,-2-1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35.8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81 25 11131,'19'-18'6656,"-10"11"-12047,-22 26 5661,1 0 0,-8 10 1409,10-13-1409,0-1 769,2 1-859,-1 0-90,1 0 90,2-1 3302,0 0-3302,2 0-180,2 7 90,1-5-1,3 5-178,2-8-1,1 2-90,2-1-180,1 0-180,0 0-269,2 0-181,-1-1-89,1-1-180,0-1-271,-1 0-898,-1-2 2428,1-1 0,-4-4 0,-1-2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36.6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220 0 10051,'-26'16'2609,"1"1"-1890,4 2-179,0 4 0,-3 3-91,2 2-89,0 2-5211,-2 15 5121,8-11 0,2 10 1409,9-15-1499,7 0 0,2-1 0,7 1 769,4-1-679,16 10-90,20 3 90,15-4-180,-10-12-1,-8-15 1,-25-11 3392,-1-2-3482,-1-4 90,-2-3-90,0-4 90,-3-4-90,-2-4 0,-3-2 0,-3-2 0,-2-1 0,-3-1 0,-5-9 0,-1 10 0,-5-6-90,-1 14 90,-2 2 0,-2 4-90,-1 3 90,-1 3 0,-7 4 0,7 4 0,-5 3 0,8 2 0,2 2 90,2 1 0,1 8-90,6 3 0,3 1 90,5-1-90,2-6 0,3 0 0,1-2 90,1 0-90,0-1 0,2-2 0,-3-1 90,1-1-90,2-1 0,-2-4-360,3-4-359,-5-7-361,-6-7 451,-4-7-181,-4 2 91,-2-1-271,0 5 1,0 1-181,-1 0-719,1 0-449,0 2 2338,0-1 0,2 7 0,1 1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37.3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0 134 10861,'25'10'2338,"-3"1"-1798,-13-2 0,-1 0-90,1 2-1,-2 1-179,1 0 0,-2 0-90,0 1 90,0 0-90,0 0-90,0-1 90,-1 1-1,2 2 451,0 0 359,0 1-449,1-3-360,2-9 0,1-6-180,2-11 0,-3 0 90,0-2-90,-3 4 0,0 1-90,2-4 90,-1 2-90,3-1 90,3 7 0,-2 6 0,4 6 0,-4 1 0,0 2 90,-2-2-90,2-1 0,0 1 0,0-1 0,1 0 0,1-1 90,-1-1-180,6 0-90,1-4 0,5-3 0,-8-4 0,-1-1 0,-7-2 1,0 0-91,-1-4 90,0-1-180,2-12 180,-4 4 180,2-9 90,-3 10 90,-1-2 0,1 3 90,0-7-270,-1 9 90,1-4-90,-2 8 90,5 11 0,-3 10 0,3 9-1,-5 6 91,0-2-90,-1 2 90,1 1 0,-1 1-90,0 2 0,1-1 90,-1 0-180,1-1 90,-1-1 0,0-3 90,-1 0 269,1 3 361,0-2 89,0 1-809,3-15 0,0-6-90,2-11 0,0-2 0,2-2 0,2 0 0,1 0 0,2 0-90,2 0 90,0 1-90,2 2 90,-1 1-89,1 3-1,0 1 90,-1 3-90,-1 2 0,0 3 90,-1 1-90,-2 3 90,0 1 0,-3 1 0,-1 2-90,-1 1 0,-3 2 90,-1 4 0,-5 2-90,-4 0 180,-4 0-180,-1-7 0,-2 1-90,-3-2 0,-1 0-90,0-2 0,-2-1-179,0 0-1,1-2-809,0-1-450,-4-1-540,2-3-1259,-2-4 3508,8-7 0,8-10 0,5-4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37.4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 10141,'30'-6'4498,"-3"3"-3779,-9 6-269,-2 4-180,-2 3-810,-2 4-809,-2 1-630,-3 3 1979,-1-2 0,-3-7 0,-1-2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38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51 200 9332,'-8'-24'3418,"0"1"-2609,3 8-179,1 1-90,-1-1-91,1 1-89,0 1-450,-1-5-629,1 1-721,0-2 91,6 3 720,5 8 269,5 5 270,4 8 180,0 6 90,-3-2 89,0 2 91,-4-3 0,1 1 90,-1-1 0,0 0-1,0 0 451,-1 0-91,4 2 1,-1 0-180,2 1-1,-3-2 181,1-1-451,0 0-269,1-6 0,-1-2-90,1-7 90,-2-1-180,1-2 90,1 0-90,0 2 90,4 4 0,0 7 0,-2 2 0,-2 5 0,-4-1 0,1 3 0,0 0 0,1 1 90,0 2-90,0-1 0,0 0 0,0 0 0,0-1 90,0 0-90,0-2 0,-2-1 90,1-1-90,3 1-90,0-3 0,3-3 0,0-7 0,0-8 90,-5 0 0,0-5-89,-2 3 89,-2-3 89,2 0 91,-2-2 90,1 1 0,-1 1 90,0 2-90,1-3-180,0 2 0,3 2 0,-2 9-90,2 10 0,-3 4 90,0 5-90,-3-1-90,1 0-180,0 2-90,0 1-360,0 1-179,-1 0-181,0-1-179,-1-1-2789,-1 0 4048,0 4 0,-1-10 0,-1 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38.1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16 118 7892,'-5'-30'-629,"-1"-4"629,4 10 0,0 7 0,1 4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38.7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1 240 9242,'12'29'2698,"-1"-1"-7639,-4-11 5661,-1 1 1229,1-1-510,3 10 50,-1-6-949,2 6-181,-2-11-89,1-5 3212,4-8-3482,1-8 0,0-3-90,-2-5 90,-3 1-90,1-2 90,0-1 0,1 0-90,-1 0 90,2 1-90,-1 0 90,0 3-90,-1 1 450,20 9-360,-16 4 90,16 6 0,-22 2-90,1 2 90,-1 0-90,1 2 90,4 6-90,-3-4 0,3 4 90,-5-8-90,0-1 90,0-1-90,-1-1 90,2 0 0,1-2-90,6-3 0,-2-8-90,-1-4 0,-2-6 0,-4 0 0,2-3 0,-1-2 90,1-3 0,0 0 90,0-1-90,1 2 0,-2 2 0,0 2 0,-1 1 0,0 3 0,2 1 180,0 8-90,1 7 90,-3 6-90,-2 7 0,-3 0 0,0 2 0,-1 3-90,0 1 89,-2 1-89,1 1 90,-2 0-90,0 0 0,-1 0 90,-1 0-90,-2-2 0,0-1 90,-2-2-90,-1-2 0,-1-2 90,0-2-90,1-3 90,-5-2-90,1-4 0,-3-7 0,5-5 0,2-7 0,4-2 0,3-4 0,0-6 0,3-5 0,1-7 0,3-4-90,1-7 90,2-2 0,0 0 0,0 3 90,0 4-90,-2 4 0,0 4-90,-2 5 90,0 3 0,-2 3-90,-2 4 0,-2-2-719,-4 8 269,-8 5-89,2 10-1,-3 8-180,6 4-89,0 3-91,-1 3-89,0 4-990,1 2-719,0 2 2788,0 2 0,1 4 0,-1 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39.3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125 0 10411,'-22'8'3058,"4"2"-7998,12 3 5569,0 4 1230,2 3-960,-1 17-629,2-5 0,0 13 0,2-10-90,0 2 0,0 2-90,1 0 0,-2 3-1319,0 1 1318,-1 1-89,-1-1 90,-1-3 0,-2 12 0,2-15-90,-2 6 2269,2-17-2179,1-3-90,1-4 539,0-1 3213,-1 3-3482,4-5-180,3 0 0,11-9-90,1-6 90,8-4-90,-1-2 0,8-2 0,4-1 0,7-1 0,5 0 0,6-1 0,5 0-1128,2 1 1038,1 0 90,1-1-90,-1 0-450,-3-1 540,-3-1 0,-3-1-90,-7-1 90,-4-1 0,-5-1 0,-4-2 0,-5-1 0,-4-1 0,-4-1-90,-3-2 90,-4 1 977,-3-1-977,-3 2 691,-2 0-601,-2 2 0,-2-6-90,-1 3 540,-2-1-360,1 19-91,4 12 1,1 12-90,6 5 0,1-1-3302,6 18 3302,-3-8-1683,4 20 0,-1 3 874,-4-7-541,7 48 91,-19-65-181,-4 0-1168,-2-1-1350,-2-1 4589,-5-1 1,-3 0 0,-3 0-1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06.8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0 153 13919,'5'-19'2699,"0"4"-2250,13 6 1,-1 2-90,5 0 90,17-4-1,48-10-629,-32 8-564,27-6 204,-57 14-180,-3 0-269,-1 1-90,-3 0-2789,-2 0 3868,3 0 0,-11 1 0,2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40.1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7 276 12210,'-3'32'2609,"0"0"-7640,3-3 6650,5 66-1349,-2-39 312,2 6 1,0 0-403,0-12-1,3 13-1118,-2-23 1119,0-3-50,2 9-40,-3-15 0,2 8 0,-4-19 0,0-2 2134,0-2-2045,-2 1 418,-7-13-597,2-2 3352,-7-16-3352,6-5 122,0-7-212,0-8 0,1-7-581,1-11 671,2-6-90,1-8 0,4-2 90,2-2-90,4-6 45,0 27 0,1 0 45,7-28-831,8-10 831,-5 34 0,1 7-90,-1 7 90,0 6-90,-2 9 90,0 5-179,-2 6-91,-2 4 90,4 5 626,-2 8-536,0 8 696,-7 3-786,-7 12 90,-4-8-90,-3 9 0,-4-5-179,-8 11 179,1-6-90,-7 7 90,5-12-180,-1-1 90,-1-1-179,0-1 89,1-2-90,1-2-539,-3 3-181,7-6-359,-4 5 540,14-6 359,8-2 180,5-2-359,8-5 719,-1-2 90,3-1 0,7 0 0,3-2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40.4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90 8072,'64'-21'4048,"-1"-1"0,20-5-3688,-41 7-1,-41 22-89,-13 10-90,-1 2 0,-1 3 0,0 2 0,-1 2 0,1 1-90,1 0 0,1 0 89,2-2-89,2 0 0,1-1 90,2-1-90,3 4-90,4-1 90,3-2-90,4-4-90,0-7-360,6-2 181,4-6-1,-1-1-180,2-7 90,-7-1 90,1-3 1,0-3 89,-2-1 0,0-1 180,-1 0 0,-1 0 90,0 0 0,-2 4 0,-1-1 0,2 0 0,-1 3-90,4 6-180,-4 10-90,0 8-180,-2 2-90,-2-1-269,1 0-1,1 1-359,0 1-990,0 0-719,-1-1 2878,1-1 0,-3-6 0,-1-2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40.9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0 192 12120,'26'-24'3148,"0"6"-2878,-7 17 0,-2 3-90,-1 5 0,-4 1-90,-2 1 90,0 1-90,-1 1 0,-3 2-90,0 1 179,-2 0-179,-3 6 0,-1-4 90,-2 4-90,-1-6 0,-2-2 90,-2 4-90,-1-2-359,-1 0 89,6-16 180,6-7 0,6-10-90,4 1 90,0 3 0,3-1-90,2-2 90,2 1 90,1-1-90,1 1 0,0 0 90,2-1 0,0-1 90,0 0 0,0 1 0,-3 1 360,6-6-270,-7 7 90,3-4-91,-10 8 1,-1 1 0,-2 2 90,-2-2-270,-15 8 0,3 2 90,-14 9-90,6 2 0,0 2 90,-1 1-90,2 0 90,0 2-90,1-1 90,1 0-90,2-1 90,2-1-90,0 6 90,3-2 0,4 2-90,5-3 0,7-6 90,4-6-90,3-5 0,-2-1 0,0-3-90,-7 2 90,6-1-180,-1 1-180,3 1-449,-2 4-451,-2 5-449,-2 4 630,-1 4-4138,-3 0 5217,1 3 0,-7-10 0,1 1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41.9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253 256 10141,'-8'-28'3238,"-2"5"-2788,-2 7 90,-3 8-90,1 8-181,2 9-89,5 9 0,4 0 0,3 5 0,1-2-90,2 3 90,1 2-180,0 4 90,0 1 0,0 3 0,-1 0-90,0 1 90,-2-1 0,-2 1-90,-2-2 90,-2-1-90,-1-1 0,-2-1 89,-2-3-89,-2-3 0,-1-1 0,-1-5 90,0-1 0,-6 0-90,5-7 90,-9-1-90,7-11 0,2-2 0,3-6 0,7-1 0,1-2-90,4-3 90,1-1-180,4-3 91,2-2-1,3-2 0,3 0 0,3-3-90,2 0 90,3 0 0,2-1 0,2 0-3392,3 0 3392,1-1 90,4-1-193,1 1 193,1 0-90,0 2 180,1-1-90,-2 4 90,0 1 0,-3 2 0,1 2 90,-2 1 0,-2 2 0,-1 2-90,-5 2 0,6-3 0,-9 5-90,3-1 90,-9 4 3341,2 1-3431,-2 0 513,4 0-513,-16 6 90,-7 2-90,-12 3 0,-2 3 0,2-1 0,-1 2 0,-2 1 0,0 1 0,1 1 0,2 0 0,2 0 0,1 0 0,-2 5 0,7-4 90,-1 8-90,10-7 0,5 2 0,10-4 0,7-5-90,-1-4 0,1-3 0,-4-3 0,0-2 90,1-1-90,-1-2 90,0-1 0,-1-1 0,0 1 0,-1-1 90,-2 1-90,-2 0 90,0 2-90,1-2 90,1 8 90,-3 7 90,-1 9-180,-4 9 0,-1-5 0,2-1-90,-1-5 90,1-1-90,1 0 90,1-1-90,0-1 0,2-1 90,0-2 0,6 0-90,2-5 0,1-1-90,-1-5 0,-5-4-90,0-2 0,0-3-180,1-4 90,-1-4 0,2-5 1,0-4 89,1-3 0,0-1 180,0 0-90,-1 3 90,-1 3 0,-1 3 0,-2 3 0,-1 3 0,-1 4 360,2 1-181,-1 9 181,0 5-180,-2 13 0,-4 1 0,-1 4-90,-2-3 90,0 0-90,0 8 0,0 0-90,-2 5 90,0-2 90,0-5-1,0-1-269,0-2 90,1-1 0,0-8 0,1-3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42.5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81 234 15268,'-14'30'540,"2"-3"-6020,10-10 5659,-4 9 69,-3 10-248,2-7 1097,-3 3-917,4-13 269,0-1 361,-2 2 2035,8-19-2845,7-9 1651,5-13-1741,6-4 0,0 3 90,1-4-90,2-2 90,2-1-90,1-4 90,1-2-270,2-2 270,0 0 0,-2 4 89,-1 1 1,-3 3 0,-1 5-90,-3 1 0,-2 6 90,-2 1 450,2 5-90,-2 8-180,0 11-91,-4 5 272,-4 8-181,-2-2-90,-1 4 0,-1 1-90,1 2 179,1 11-269,0-8 90,1 9-90,-1-13 90,0-1-90,1-2 90,-1-2 0,0-2 450,0-2 0,0 3-181,3-4-179,3-1-90,3-8-90,6-8 90,-3-2-90,2-3 0,-4 2 0,0 0 0,1 0 0,0 1-90,1 0 0,0 1 0,-1 1-90,1 0 90,0 2-89,1 1 179,-1 0-180,0 1 90,0 0-180,0 1 90,1 0 0,-2 1 0,1-1 0,-1 1 0,1-1 0,-1 1 1,-1 0-91,0 0 180,5 0 0,-1-1-180,5-1-360,-2-2-359,-1-3-450,-2 0-720,-2-2-1439,-2-1 3598,-2-1 0,-5 3 0,-2 1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43.0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15538,'3'31'1979,"-1"-2"-1529,-2-11 539,0 24-809,1-15 450,7 60-630,-5-53-90,4 30 0,-5-44-90,0-2-720,-1-1-719,-2 5-719,-1 0-4858,-4 2 7196,-2-5 0,3-10 0,0-3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43.5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10951,'20'4'2968,"-1"5"-4046,3 24 1798,-2 1-2942,7 18 2852,-5-6-180,1 3 110,-1 1 0,0 2-290,6 14-516,-6-13 1,-1-2 425,1 2-90,-2 0 0,-2-1 0,-2-1-90,-3-4-90,-2-2 593,-2-4-862,-3-3-181,-1-3-1259,-2 9 720,-2-12 2303,-1 7-3833,-1-16-225,-1-1 2834,0-3 0,1-9 0,0-3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44.1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48 10951,'18'13'2608,"-1"3"-2068,-6 0 0,-1 6-181,1 2-89,0 4 720,7 31-630,-7-20 179,7 37-359,-12-42-90,2 8 90,-5-16-90,0-3 90,-1-3 629,1-2 361,-1 4-1,0-4-899,-5 2 0,-3-12-90,-6-11-90,2-7 89,0-6-269,3 1-3302,2-4 3213,1-4-1,2-6 90,3-5 0,4-6 90,3-6-268,4-1 178,3-1 90,3 2-90,1 5 90,1 4-90,-1 9 90,0 2-90,-1 6 90,0 4 3214,0 3-3214,-2 5 0,0 3-90,-2 4 356,1 2-266,-2 5 0,-1 1-90,0 4 90,4 10-90,-5-4 90,1 9-90,-5-7-180,-2 21 270,-4-14-3481,-6 27 3481,-3-28-180,-5 10 90,0-13-180,-2 0-90,-1-2-90,-2-2-1439,-17 9 1260,11-11-181,-11 6 3393,17-15-3483,1 0 91,2-2-900,1-1-2159,-4 0 3868,3-4 0,3 2 0,5-4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44.4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10231,'18'3'3778,"-6"2"-3058,-12 12-181,-3 4-179,0 4 0,2-3-90,3-1 0,3-5-91,2 0 1,2 1-90,3 0 90,3 0-90,2-1-90,2 0 90,-1-2 0,0-2 90,0-2 0,0-1 0,-2-2 90,0-2-91,4-3-89,0-5-90,-2-2 90,-4-5-90,-7-2 0,-1 0-90,-3-2 0,-1-2-179,-2 0-271,-3-1 0,-2 0-89,-3-1-181,-2 1-89,-1 1-181,-3 1-269,-1 1-720,-1 1-809,0 1 2878,-2 1 0,9 6 0,1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44.7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 0 12390,'0'24'2429,"0"-2"-1800,-2-7-179,3 1-90,4 2-180,3-2 0,5 1-91,3-4 1,3-2 0,1-6-180,-1-4 0,2-7 90,-6-2-89,0-2 89,-6 0 89,0 0 1,-1-1 180,0 0 360,0 0 0,1-4-271,-2 2 91,3-2-270,-2 4-90,-1 13-90,-1 5 90,-2 14-180,0 2-180,0-3-180,-1 0-269,1-4-1,0-1-269,-1 0-91,1 0-269,-1 0-1169,1 0 2518,0-2 0,-3-5 0,1-3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07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1 11400,'-6'30'1889,"1"-5"-1529,8 1-90,1-4 90,1 0-90,1 2 449,12 22-539,-6-17 0,8 15 0,-9-24-90,0-2 90,0-2-90,-1-2 0,0-2 90,0-2-90,3-2-90,1-7-90,4-6 90,-5-7-90,-1-5 90,-5-1-90,-1-1 90,0-2-90,-1 1 90,-1 1-90,0 1 0,0 2 90,0-3 90,0 5 270,5 7-270,0 8 89,2 9 91,-1 0 0,-2-1-90,2-1 90,0 1-90,0-1 90,0 0 269,0 0 181,3 1 179,-1-1-539,4 0-90,-4-7-450,-4-9-360,-6-7 181,-6-7-271,-1 4-90,-2 0-179,0 5-90,0 0-91,0 1-179,-1-1-180,0 0-810,1 1-989,-1-1 3238,1 0 0,3 5 0,1 2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45.0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52 11131,'10'-26'4677,"-2"3"-4317,-4 21-180,0 4 90,0 15 89,-1 0 1,2 2-90,1 1-90,0-1 0,0-3 90,0 1-270,-2-3 0,-1-5 0,0-3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45.6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 11 11131,'-26'-7'3058,"5"3"-2518,4 8-1,5 2-89,-1 0 270,-3 6-451,4-2 1,-2 4-90,5-3 0,3 2 90,0-1 0,2 8-270,3 1 90,2 0-90,3-1 90,1-7-90,1-1 0,1 0 90,0-1-90,1-2-180,4 3-180,1-3-450,4-2-269,0-6 449,1-6 181,-4-3 89,-1-2 0,-4 2 90,0-2 0,0 1 180,-1-1-89,0 1 268,0-1 271,1-2-90,0 1 90,0-2 989,0 1-1079,-1 11-90,-2 5 90,-1 9-90,0 3-90,1 0 0,5 0-1,3-1 1,3-3-90,0-3 90,2-4-180,0-5 90,1-6-90,-4-2 90,-1-3-89,-4 1 89,0-1 89,0-2 181,-1 1 90,-1 1 0,0 0 449,-1 1-179,2-4-360,-2 3 90,2-2-270,0 10 0,-5 6-90,0 13-90,-4 6-90,0-1-270,1 2-90,-2-6-179,2 0-181,-2 0-89,2 0-181,-2 0-2697,2 0 3867,-1 5 0,0-12 0,0 3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46.2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11490,'12'3'5667,"-4"-4"-5397,-2 30-90,-5-12-180,0 1 90,0-1-90,1 0 1889,1-1-1709,5-10-90,0-5-90,6-12 0,-4 0 0,1-2 0,-3 5 0,1 0 0,1 0-90,4-1 90,0 3-90,3 1 180,-1 7-90,-3 6 0,-1 6 0,-3 4 90,-1 1-90,-4 1 180,0-1 989,-2 0-719,1-3-360,2-10 0,1-6-90,3-10-180,3-1-360,1 2-1169,2 1-180,1 5-540,-4 5-5306,-1 6 7735,-8 8 0,-1-7 0,-2 2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46.6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203 0 11041,'-26'24'4407,"5"-4"-3687,18-6-360,8-3-181,8-3-179,1-6-89,1-6-91,-5-4 0,-6-7 360,-24-7-180,0 9 90,-14 1 0,9 16-1,7 3 1,1 1 0,0 2 0,2 1 0,1 1 90,-1 8-180,6-4 180,0 6-180,9-1 0,2-4 90,3 4-90,3-6 0,2 0 0,2-1-180,1-2-90,1 0-179,1-3-1,-1 0-180,0-3-629,-1-1-180,5-2-360,0-3-450,1-3 2249,-4-3 0,-7 1 0,-4 2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46.8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48 145 10951,'-18'19'1709,"3"-2"-810,10-5 91,0 5-271,1 3-89,4 5-360,4-1-90,2-6 0,2-3-1,0-6-89,1-1 0,1-2-90,2 0 0,0-2-180,5-1-89,3-4-91,0-2-180,-2-5 90,-5-2-89,-1-2 179,0-4-90,0-3 270,-1-3-90,-1-5 360,0 0-90,-1-3 270,0 2-90,-1-1 0,-1 4-90,-1 1 90,0 4-180,-2 3 180,1 1 180,-1 3-360,1 12-450,-2 8-180,-1 16-269,-1 0-1350,-2 2-989,0-5 3238,0 0 0,0-8 0,0-2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5:47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28 13469,'29'2'2879,"-5"0"-2520,-2-7-89,-3 1 0,2 0-180,0 0-180,2-1-360,0 2-269,1 0-271,0 1-359,-2 0-1169,0 2-1350,-3 0 3868,-2 2 0,-8-1 0,-2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6:06.8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 12300,'8'-4'1619,"-5"0"-1439,37 17-90,-13-5 90,4 1 0,5 1-90,3 0 90,7 1-91,3 1 1,7 0 180,40 5-225,-38-8 0,3 0-1651,21 3 0,0-1 1651,-12-3 0,-3 0-45,0-1 0,-1 0-893,5-1 1,-3-1 982,-13-1 0,0-1-809,19 2 1,-1-1 808,-19-3 0,-1 0-45,2 0 0,0-1 44,2 0 1,0-1-506,0 0 0,1 0 506,0 0 0,0-1-45,0 0 0,0 1 0,-1-1 0,3 1 0,22-1 0,1 0 177,-21 1 1,0 0-223,18 0 0,-2 0 45,-25 0 0,-2 1 0,15 1 0,-1 0 1291,28 0-1246,6 3 0,-3 0 0,-23-1 454,-6 1 0,-7-1-544,-32-2 2627,3 1-2627,-9-1 1670,10 1-1670,-12-2-1709,2 1 629,-19 2 731,-4-1-2169,-19 2-1350,1-1 3868,-5 2 0,-8-1 0,-4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6:07.6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473 100 8612,'-6'-28'3958,"2"3"-3239,0 7-539,-2 5-90,-4 3-90,-9 5 0,1 5 90,-7 0-90,5 1 0,-2 0 0,-1 0 0,0-1 0,-1 1 90,0-1-90,0 1 0,0-1 0,1 0-90,2 1 90,2 0 0,1 0 0,2 2 0,1 3 0,-4 13 0,5 1 90,-2 16 90,8 0 0,1 12-90,2 8-942,0 10 942,1 12 90,1 1-90,1 6 180,1-3-1188,2-2 1008,0 0 90,3-3 0,1-2-268,0-2 448,6 25-180,-3-25-978,3 20 978,-3-33-90,0-3 0,0-6-90,0-2 90,-1-7-90,0-4 869,0-3-869,1 5 90,-1-12 957,0 5-957,-3-15 210,1-2-210,1-2 1068,3-3-1158,3-1-180,5-4-180,5-2-89,4-4-271,8-3-89,7-5-700,8-3 160,7-4-720,9-5 2069,-13 3 0,4-1 0,-4 1 0,2-1 0,17-6 0,0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6:08.6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638 24 10321,'24'-7'4408,"-4"0"-3239,-6 2-989,-2 1-270,-2 5 90,-3 5 90,-3 13-90,-3 1 0,-2 7 90,-1 0 0,0 6 0,-1 6-191,0 5 191,-1 10-639,0 5 729,0 6-90,0 2 90,1 2 90,0 1-2644,1 0 2554,1 0-1,0-1-98,2-1 99,-1-2-90,0-2 90,-1-5-332,-1-3 242,0-5-90,-2-2 371,-1-2-281,-3-3-90,-1-2 0,-4-3 90,-2-2-90,-3-4 90,-4-3-180,-4-3-180,-3-4-270,-5-4-269,-3-5-361,-6-4-629,-4-4-989,-7-5 198,-6-5 2590,-11-5 0,-21-12 0,41 9 0,0-1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6:12.4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6273,'26'9'-60,"4"0"0,-7-3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08.5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0 196 9871,'19'20'2609,"-2"1"-1890,-9-4-89,1 2-90,-1 3-90,-1 0-1,-1 1-89,0 0-90,-1 2 0,1-2-90,-2 1 0,1-2-1,-1 1-89,-1-2 0,0-2 0,0-1 180,0-2 360,0 2 449,-1 0-989,5-10 0,-1-8-90,4-16-90,-3 1 90,3-4 0,0 6-90,3 1 90,2 5 0,3 7 0,-3 3 0,1 3 0,-5 0 0,2 0 0,0 1 0,1 0 90,1 1-90,0 1 0,1-2 0,0 1 0,-1-2 0,7 2 0,2-5 0,13-4-90,-10-4 0,2-6 0,-13 1-90,-3-3 0,0-2 1,3-11 89,-5 5 0,0-8 0,-5 10 0,-2 0-90,-1-2 90,-6 3 90,-3 0 0,-8 11 0,0 5 0,-2 7 0,4 2 0,0 1 0,1 2 0,1 2 0,1 0 0,1-1 90,2 2-90,1 4 0,2-1-90,4 4-899,4-6 269,9-6 450,2-8-90,1-5 90,0-6 91,-4 2 89,2-2 180,-1 3 359,-3 9-89,-1 5 90,-1 7-90,2 1-1,2-3-179,4-1 0,4-5-180,2-5 0,-5-4 90,1-3-90,-6-2 0,0-2 0,0-3 0,-2-1 0,-1-3 0,-1-4 0,-1-4-90,-3-3 90,-1-5 0,-2-1 0,-1-3 0,-2 0 90,-1 1 90,0 1 90,-1 3-90,0 3-90,0 3 0,0 4 0,0 3 269,0-1-269,-3 14 0,3 11 0,-1 12 0,6 9-90,3-1 90,1 2-90,2 3 90,2 3-90,0 0 90,3 2-180,-2-1-180,0-2-179,0-2-361,-1-2-179,-1-2-271,-1-2-269,-1-3-989,-1-2 2518,0-3 0,-3-7 0,-1-3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6:13.4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54 31 8252,'-28'-8'2879,"2"1"-2699,30 3-91,3 1 1,22 0 0,5 3 0,12-1-90,11 0-924,10 0 1014,13 1-1377,6-1 1287,12 1 90,-20 0 0,3 0-90,-16 0 0,0 1-922,23 0 1,1 0 966,-17 0 0,-1 0 0,2 0 0,1 1-45,6 0 0,0-1 45,1 2 0,-1-1-45,1 0 0,0 1 45,0-1 0,0 1-45,-8-1 0,1 1 45,26 0 0,0-1 0,-28 0 0,-1-1-45,21 1 0,-1-1 45,-26 0 0,-3-1-507,0 0 1,0-1 461,1 1 0,-2-1 45,-1 0 0,0 0 0,-1-1 0,-1 1-165,-2-1 1,-1 1 164,-2-1 0,0 0 45,-3 1 0,0-1 0,38-2-480,-31 2 0,-1 0 480,22-1 0,14-1 1024,-39 1-1114,-9 1 90,-5 0 952,-7 1-1042,-4 0 1069,-4-1-1249,-4 2 1051,0-1-2760,-18 4-169,-2 1 2058,-18 4 0,-4-1 0,-5 2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6:15.7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44 8882,'35'-7'90,"-3"2"-90,-13 6 90,3 0-180,1 1 180,44 5-90,-28-3-291,33 3 291,-38-3 0,4 1 90,-1-1-180,4 1 180,0-1-180,0 0 180,-1 0-180,-2 0 180,-1-2-180,-1 1 180,0-1-90,0-1 0,0 1 0,-1-1 0,1 1 72,-1-2-72,1 0-90,0 0 90,18-1 90,-13 0-560,13-1 560,-17 0-180,0 0 180,-1 0-180,1 1 180,-2-1-90,0 0 0,-2 0 121,-1 0-31,0-1-90,12 0-90,-11 0 180,8 1-180,-14 0 180,-1 1-180,1-1 180,0 1-180,2 0 180,-1 0-90,1 1 388,0-1-388,-1 1 0,3 0 0,-2 0 0,14 0 0,-12 0 0,10 0 0,-14 0 0,0 1 0,0-1 0,10 0 0,-9 0 0,8-1 0,-12 1 0,0 0 0,0-1 0,-1 1 0,1-1 0,0 0-90,0 0 180,24-1-90,-17 1 0,31 0 0,-32 1 0,23-1-90,-23 1 90,24-1 90,-24 1-180,10 0 180,-14 0-180,0 0 180,0 1-90,-1-1 0,0 1 0,-1 0 0,1-1 0,-1 2 0,1-2 0,11 2 0,-9 0 0,10 1 0,-10 0 0,1-1-90,2 1 180,-1 0-90,1 1 0,1-1 0,0 1 0,-1-1 0,1 1 0,-1 0 0,1-1 0,11 2 0,-10-1 0,8 0 0,-14-1 0,0-1 0,0 0-90,-1 0 180,1 0-180,-1-1 180,1 0-90,0 0 0,0 0 0,12 0-90,-8 0 180,10 0-180,-12-1 180,0 1-180,0-1 180,0 0-90,0 0 0,0 0-90,0 0 90,11-1 90,-8 0-90,7 0 0,-12-1 0,0 0 0,0 0-90,-1 0 180,0 0-180,-1-1 180,1 0-180,0 0 180,1 0-90,12-1-90,-7 0 90,10 0 90,-11 0-90,0 2 0,0-2 0,0 1 0,0 0 90,13-2-90,-9 1 0,10 0 0,-14 0 0,0 1 90,0-1-180,-1 1 180,-1 0-90,0 0 0,-2 0 90,0 0-90,0 0 90,0 0-90,1 0 0,0-1 0,2 0 90,0 1-90,0 0 0,13-1 0,-10 1 89,11 0-89,-13 1 0,1 0 0,1 2 0,14-2 0,-10 2 0,11-1 0,-13 2 0,-1-1 0,1 0 0,-1 0 0,2 0 0,-1 0 0,0 1 0,1 0-89,0-1 178,0 1-178,1 0 89,-1 0 0,0 0 0,1 0 0,-1 0 89,16 2-89,-11-1 0,11 0 0,-16 1 0,1-1 90,-1 0-90,16 1 0,-11 0 0,11 0-90,-16-1 90,1 0 0,0 0 0,1 0-89,0 0 178,3 1-178,0-1 178,3 0-178,0 0 178,0 1-389,0-2 390,0 1-180,-3 0 180,0-1-180,-2 1 180,-1-1-180,1 0 90,-1-1 0,-1 1 0,17-1 0,-13 0-3322,12 0 3322,-16 0 0,0 0 90,0-1 90,17 1-90,-11-1 90,13 1-90,-16-1 89,2 1-89,1-2 90,2 1-180,0 0 180,-3 0-180,0-1 90,0 1-90,-2 0 90,1 0-90,-3-1 0,0 1 0,-2 0 90,16 0-90,-13 1 0,10-1 0,-17 0 0,-1 1 90,-2 0 51,-3-1-141,-1 0 3392,5 0-3662,-8 1-360,8-1 630,-11 1 0,-5-1 0,-5 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6:17.3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65 8432,'-13'-21'540,"5"4"-450,20 8-90,1 3 0,3 1 0,-2 3 0,1 0 0,1 0 0,1 2 90,2 0-90,1 1 0,1 0 0,2 1 0,4 1 0,2 1 0,3 0 0,4 0 0,1 2 0,4 0 0,1 0-323,2 1 323,4 1 0,24 3 0,-12-2-741,17 3 741,-22-4 0,0-1 0,1 1 0,-1-1 0,2 0 0,-2-1 0,1 1-439,-5-1 529,0 0-90,-4-1 0,-1 1 0,-1-1 0,0 0 0,-2-1-42,0 0 42,19 1 0,-14-1-81,14 0 81,-19-1 0,1-1 0,0 1 90,21-1-90,-14 0 0,17 0 0,-20 0 0,0-1 0,1 0 90,21 2-90,-16-1 0,14 1 0,-22-1 0,-2 0 0,-3 1 0,-1-1 677,-3 0-677,-1 1 0,0 0 0,0 0 0,0-1 0,0 2 0,3-1 90,0 0-90,4 1 0,-1-1 0,1 2 0,19 0 0,-13-1-10,16 1 10,-19-1 0,0-1 0,0 0 0,1-1-78,-2 0 78,0 0 0,-3 0 90,-2-1-90,-2 0 0,-2 0 0,0 0 389,-1 0-389,0-1 90,15 1-90,-12-2 0,11 1 0,-15-1 0,0 0 0,1 0 0,0 0 90,0-1-90,20-1 0,-11 1-296,15-1 386,-16 0-90,1 0 0,-1 1 0,0-1 90,0 1-90,-3-1 0,-1 0 487,-2 1-487,-1-2 0,0 2 131,-1-1-131,-1 0 0,-1 0 90,0 0-90,0 0 0,14-2 0,-11 2 0,11-2 0,-13 1 0,0 0 332,1-1-332,18-1 0,-13 1-154,13-1 244,-17 2-90,0 0 0,0 1 0,0-1 0,-1 1 0,-1 0 0,0 0 0,13 0 0,-13 0 0,9-1 0,-16 2 0,-1-1 0,-1 1 0,0-1 237,0 1-237,-1-1 0,1 1 0,-1 0 0,0 0 0,1-1 0,0 2 0,12-2 0,-8 2-3392,34-2 3392,-28 2 0,20 0 0,-23 1-90,1-1 180,-1 1-180,2 0 90,-1 1 0,1-1 0,0 1 0,0 0 90,0 0-180,1 0 90,-1 0 0,2 0 0,-1 1 0,1 0 90,0-1-90,1 2-90,3-2 180,0 2-180,3 0 90,0 1 3128,1 0-3128,0 0 0,2 0 0,51 8 0,-33-5-634,-12 0 0,-1-1 634,8 1 0,1 1 0,1 0 0,0 0 0,1-1 0,0 1-650,0-1 650,-1-1 0,0 1 0,-2-1 0,0 0 0,-1-1 0,-4-1 0,-2 0 90,-4-1-180,-2 0 180,0-1-90,-4-1 0,-2 1 0,-4-1 90,-4 0 126,-2-1-216,-4 0 1120,-2 0-1120,4 0 396,-1 0-2914,-2-1 2518,-22-1 0,-12-2 0,-19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6:18.5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 9062,'29'-8'360,"8"3"-270,-5 5-5661,24 0 5661,-16 1-90,19 0 666,-11 1-576,8-1-90,3 1 90,7-1 0,4 2-90,3-1 90,1 1-90,7 2 0,-25-1 0,1 0 0,31 4 45,-32-3 0,-1 0-45,16 3 0,1 1 0,-2 0 0,0 0 0,0-1 0,-1 0 0,-1 1 0,29 1 0,-23-1 0,20 1 0,-31-4 0,-1 0 0,-2 0 466,-2-1-466,-1-1 0,1 1 0,-4-2 0,-1 0 0,-3-1 0,1 0-61,-1-1 61,24 0 0,-17-2 2171,17 0-2171,-19 0 0,0-2 0,3 0 0,0 0 0,-1-1 0,0 0-90,1 0 90,-1-1 0,0 1 0,26-1 0,-17 1 0,18 0 0,-23 3 90,-1-1 90,1 2-180,-1 0 90,0 0-90,-4 2 90,-1-1-90,-4 1 180,0 1-180,0-1 854,-1 1-494,22 2-271,-18-1 237,22 1-236,-23 0 89,4-1-179,1 1 90,-2 0 0,2 1-90,-2 0 90,1 1-90,-2 1 0,1 1 0,-2 0 90,0 1-90,-1 0 0,-2 1 90,-3-1-90,-1 0 47,-5 0-47,0 0 0,-2 0 89,-1 0-178,-1-1 89,-3 1 0,-2-1 654,-2-1-654,-1-1 0,12 4 0,-10-3 0,9 3 0,-13-4 0,0 0 0,0-1 81,-3 0-81,0 0 474,-1-1-564,-2 1 163,-1-2-253,-1 1 0,-3-1-269,-1-1-271,2 1 720,-3-1 0,-4 0 0,-5-2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6:18.9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1 133 9691,'5'-21'990,"6"3"-1476,29 4 666,2 2-3920,26-3 3919,0 1-179,9 3 77,10 0-77,4 2-135,-22 6 0,2 1-45,-15 0 0,-1 2-180,18 0 0,0 2-315,-20 1 1,-3 0-46,2 1 1,0 0 719,-1 1 0,1 0 0,8 0 0,2-1 0,1 1 0,0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6:19.9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71 126 9332,'-18'-8'3957,"1"0"-2338,5-1-539,1 1-181,0-3-719,10-3-90,5 4-90,12-3-90,7 6-90,9-1-89,7 1-542,10 1 271,2 1-89,3 2-91,-2 0-89,-3 2-91,-3 0-89,-3 1-900,-4 1-451,-3 0 2340,-3-2 0,1-1 0,-1-1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6:20.5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0 11400,'-11'25'1260,"2"0"-900,5-3-1,1 3-89,0 1 0,2 2-90,0 3-90,1 0 90,1 3-90,0 0 0,1 1 0,0-1 0,0 0-90,0 0 90,0 0-90,0-1 89,0-3-89,-1 0-89,0-3-1,1 0 0,-1-2 0,1-2-90,0-2 0,0 5 0,1-2 90,2 0 0,4-7 0,4-7 90,3-6 0,-1-4 0,1-3 0,-2-1-90,0-1 90,2-1 0,2-1 0,1-1 0,2-1 0,2-2 0,2-1 0,2-2 0,1-1 0,2-1 0,0-2 0,0-2-90,-1-1 90,-1-2-90,-1-1 90,-2-1-90,-3-2 90,-3 1-90,1-12 90,-9 11 0,-2-7 0,-12 4-90,-3 9 180,-6-5 0,-2 13 0,-3 2 0,-3 3 90,-3 4 90,-14 7-270,7 2 180,-9 7-90,12 0 90,2 3-90,1 2 0,3 1 0,3 2 89,3 1 1,4 0-90,3 1 0,4-2 0,4 1 0,4 0 0,4 2-90,4-1 90,6 2-90,4-2 90,6 0-90,2-2-90,4-2 0,2-2-90,2-3-270,19-2 91,-13-5-390,16-3 299,-19-8 91,6-4-1,0-6 0,2-3 180,0-6 0,-1-3 180,-1-2 0,-2-1 180,-2 0 180,-4 1 90,-4 3 359,12-10-719,-21 16 180,8-6 0,-21 17-90,-11 8-180,-11 7 90,-7 7-90,-7 5 0,3-1 478,-2 3-478,0 1 0,-3 3 90,0 1-90,0 0 0,0 1-180,-1-1-179,0 1-91,1-2-90,-1 0-179,2-2-91,0-1-359,2-2-450,1-2-360,2-4 1979,0-2 0,10-6 0,1-2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6:20.7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11311,'21'-1'1799,"-4"1"-1530,-3 10 1,-2-2 90,11 10-270,-5-4 0,8 7 0,-7-4-90,-1 0-90,1 0-180,0-1-180,-1 0 1,0 0-361,-1-1 0,-1-2-988,-1-1-451,-1-1 2249,0-3 0,-6-4 0,-3-1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6:20.9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 10141,'22'-8'3598,"-4"9"-3238,-6 10-90,-3 7-90,-1-2 0,-1 3-90,2 3 89,-1 1-179,1 2 180,0 1-180,-1 0 0,1 1-270,-1-1-89,0 0-91,-1-3-270,0-1-989,3 8-180,-2-9-539,4 5 2428,-5-12 0,-2-7 0,-1-2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6:21.2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69 12660,'-11'-29'2608,"2"3"-4677,3 12 270,3 14 1799,11 14 0,-6-2 0,9 6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08.7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1 196 11760,'12'-30'1260,"2"3"-991,-3 13 1,4 1-180,1-1 0,3 1-90,1 0-180,1 1-180,1 1-179,0 1-181,-1 2-269,0 1-720,-1 1-180,-1 0 1889,-1 0 0,-7 3 0,-4 1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6:21.9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184 261 12390,'-26'20'1259,"0"0"-989,8-7 0,-1 2-90,0 2 0,2 0-90,1 2 0,1 1 89,4 0-89,2 1 0,3 0 0,4 0 0,3 1 0,4 2-90,5-1 180,15 14-180,-2-10 0,14 9 90,-4-12-90,1-4 0,3-1 0,-1-5-180,1-1 90,-2-5-180,0-2 1,-2-4-91,0-4 0,3-4 0,-2-4-180,14-15 271,-13 1 179,6-10-90,-18 6 90,-5 0 90,-7-41 0,-10 35 90,-8-30 90,-7 45-90,-4 3 0,-3 2-90,0 4 90,0 3-90,2 2 89,1 3 91,-4 4 0,6 1 0,-5 7-90,12 2-90,4 6 90,7-2-90,6 0-90,1-4-90,3-1 0,1 0 0,3-2-179,0-1-1,1-1 0,-1-2-270,1-2 361,4-2-1,-4-2 180,3-1 90,-4-3 0,-1 0 1619,1-2-900,-3 7-359,-3 5-180,3 5-90,-3 1 90,4-2-90,0-2 0,1-2-90,1 1 90,1-2 0,9-1-90,2-4 0,2-1 0,-3-5-180,-7-2 0,0-3-90,-1-4 0,-1-4 90,-1-7-89,-2-4 89,-2-6 90,-2-2 0,-3-3 180,-2-1 90,-2 3-1,-3-13-89,-1 16 0,-3-7 0,0 19-90,-2 4 90,-1 4 180,-1 3-180,-5 7 90,1 5-90,-3 6-90,2 6 90,0 7 0,0 6-90,1 4 90,2 7-90,2 3 90,3 5-90,1 3 0,3 2 0,2 0-1705,1 1 1615,3 1-1260,0-1 900,0 0-624,1-1-6,-1-1-899,0-1-629,-1-4 2608,-1-2 0,0-2 0,-2 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6:22.0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63 9332,'-20'-10'3688,"11"-2"-3778,11 3-90,12-2-180,2 5-270,4 1-359,2 2-540,1 0-360,0 1 1889,-2 1 0,-8 1 0,-5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6:22.2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 9961,'8'7'3328,"-3"-3"-3328,37-6-90,-11 0-570,6 0 120,4-1-179,3-1-271,2 0-539,0-1-270,4-2 1799,0-3 0,1-3 0,-1-2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6:23.6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6 514 6723,'-4'-41'990,"3"-2"-631,5 1 91,7-22-180,3-1-180,0 4-180,1 0-630,-6 19 271,-1 5-631,-5 5 1080,-7 18 0,1 6 0,-1 5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6:25.5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1421 406 8072,'1'-32'1889,"-1"3"-1259,3 1-180,0 0-450,1 1 90,-1 2-90,-2 9 0,-4-2 0,-3 3-180,-7 4 90,-4 2 0,1 4 0,-3 0-90,2 3 0,-2-1 90,-3 1 0,-1 1 0,-16-2-90,7 2 180,-12-1-90,11 2 90,0-1 0,-2 0 0,0 0 0,0 1 0,-1 0 0,0 1 0,-1 0 0,-2 1 0,2 0 0,-2 1 0,0 0 0,1 1 90,-18 3-90,12-2 90,-11 4 0,16-2 0,1 1-90,1 1 90,1 1 0,3 0-90,2 2 90,1 0-90,1 2 0,-1 3 180,-11 11-90,12-4-90,-7 9 90,13-8-90,4 0 180,1 1-90,3-1 90,2 1-90,1 1-1,2 0 1,0 12 90,5-9 0,0 9-90,6-12 90,3 2 0,2 0-90,4 2 0,3-1 0,4 2 0,4-2-180,4 1 180,4 0-369,5 0 369,3-1-90,3-1 90,3-2-180,2-2 180,3 1 0,25 8-90,-15-10-784,19 7 784,-22-13-89,2 0 89,0-1-90,2-1-92,1-3 2,29 4 90,-20-6 45,-9-3 0,-1-1-44,12-1-46,3-3 0,1-1 45,2-2-866,11-5 1,0-3 865,-12-2 135,-4-2 0,1-5-18,17-14 63,-33 7 0,-1-3 179,25-18-44,-35 11 0,-4-2 45,1-10 167,9-18-167,-23 14 0,-5-2 90,-4-4 44,-9 4 1,-4-3-225,1-16-90,-5 16 0,-3 1 0,-9-4 0,-6 2 0,-5 3 0,-7 2-90,-8 1-180,-8 4-90,-10 2-90,-6 5-269,-9 6-1002,-6 7 552,-9 4-1080,-8 7-679,-7 5 2838,46 6 0,-1 2 0,-11 2 0,-1 0 0,-4 0 0,0 1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6:41.0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63 1 10501,'-4'27'2069,"-1"0"-1350,-3 4-539,2-5 90,-2 7-90,3-10-90,1-3 90,0-3 270,1-1 629,-1-2-1169,1-15 0,3-4 90,1-17-90,1 0 0,2 1 0,-1 0-90,0 5 180,-2 14 0,-2 14 90,-1 7-4677,-2 4 4587,-3-17 0,4-1 0,-3-8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6:42.6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 16 10861,'11'-16'2968,"-6"33"-3058,-1 6 0,-5 18-180,-2-20-179,1-5-91,0 0-270,0 0-89,0 0-2429,-1 0 3328,0 5 0,1-12 0,1 3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6:42.8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11850,'8'35'540,"-2"-1"-630,-8-7-90,1-4-270,1 0-89,0-6-181,1 1-809,0-1 0,1 1 1529,1-2 0,-2-7 0,0-2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6:43.1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78 0 9691,'-3'26'1440,"-1"0"-1260,-1-10-1,0 0-89,0-4 0,1 1-270,-1 0 1,-1-1-271,1 1-180,-2 0-809,2-1 1439,-1 1 0,-3 4 0,0 1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6:43.5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 0 13199,'-6'26'540,"0"2"-810,3-10-719,0 7-1800,0-3 2789,1 6 0,1-12 0,0-4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13.5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114 1 11131,'-27'0'1529,"5"1"-1169,9 9 179,-1 8-269,4-3 90,-4 16-180,8-10 0,0 6-90,4-8 269,3 7-179,1-7 0,3 6 0,0-8 90,6 4-180,-2-6 90,3 2-90,-2-7 90,5-2-270,2-4 0,4-6 90,-6-4-90,-1-6 0,-4 0 0,-1-2 90,-1-1 0,0-2 0,-2 3 0,0-1 0,-1 3-90,1-4 0,0 3 90,3 7 0,-3 9-90,2 13-90,-1 4-90,-1-2-89,0 0-631,-1-6-449,2 4-1260,1-1 2699,0 3 0,-3-9 0,-2-3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6:43.7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14009,'10'32'-1709,"-2"-1"-366,-8-11 276,-2 2-12,2 1 1811,-2 1 0,1-11 0,0-3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6:44.4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 1 10321,'-16'28'1979,"2"1"-1619,11-3 0,1 5 179,0 26-269,2-10-90,0 20 0,3-3 0,1-1-337,-1 8 202,2 4 0,1-2-728,-2-18 773,3 14-90,-2-23 0,-2-3-90,-1-3-107,0-4-163,-1-3-270,0-3 91,-2-3-361,-1-3-1079,0-1-400,-2-5 2379,-2-3 0,3-8 0,-1-3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6:44.8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1 166 7803,'41'-26'1799,"1"2"-1260,-3 10-179,6 0-5391,37-1 5301,-14 4-135,-18 4 0,0 2 563,31-2-608,7 2 90,2 0-90,2 2-90,0-1 90,-1 2 127,0 0-127,-6 0-180,5 0 180,-11 1-90,5 0-1731,-6-1 1731,-1 1 0,-1-1 1197,-3 0-1107,-2 1-90,-4-1 346,-4 0-256,-7 0 672,-5 1-582,-9 1 0,-2 0 2686,-5 2-2597,-1 0 847,-2 3-846,-2 2-90,-1 2 730,0 5-640,-1 3 382,-1 4-292,-2 5-90,-3 2 66,-1 4 24,-1 5-1,-1 4-530,-2 5 441,-2 2-90,-1 2 89,-4-2-179,-1 1 90,-3-3-90,-1 1 0,-3 1 0,-2-1-90,-3 0 90,-1 0-90,-3-2 90,-3 3-90,-3-2 90,-2 1-90,-4-3 0,-3-2 90,-16 12-180,6-16 0,-12 9-180,10-20-269,-3-3-308,0-3-53,-5-1-179,3-6-180,-8 0-1260,0-3-1438,-3-2 3957,-3-2 0,0-3 0,-4-2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6:45.0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109 164 8792,'-30'0'3508,"2"-1"-2788,4 0 539,5-1-809,12-6-91,14 2 91,18-5-90,21 1 90,20-1-1526,18 0 1256,-35 5 0,2 1-1519,4-1 1,2 1 1473,7 1 0,3-1-45,2 1 0,3 0-810,6 0 1,0 1 764,1-1 0,0 1 45,0 0 0,0 0-90,0 1 0,0-1 45,0 1 0,-1-1-45,-5 1 0,0 1 0,-2-1 0,0 0 0,-6 0 0,-1 0-446,-1 1 0,0-1 356,-2 0 0,-1 0-451,-2 0 1,-1 1 315,-4-1 0,1 0-405,13 0 1,-2 1 598,26-2-464,-39 2 0,-3 0 747,5 0-1331,-12 2-900,-7 0 378,-7 1 1601,-8 0 0,-9-1 0,-4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7:09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8 24575,'-5'-4'0,"2"1"0,2 3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7:36.8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12390,'35'2'360,"-6"0"-180,10 2 0,-6-1-91,8 0-89,-8-1 90,-7-1-180,-1 0 270,2 0-270,0 0 270,2 0-180,-1 0 90,17 0 0,-11-2-90,13 1 90,-14-1-180,1 0 180,1 0-90,0-1 90,0 0-90,1 0 0,-1 0 0,1 1 0,-1-1-90,0 1 180,-1-1-90,15 1 0,-13-1 0,12 1 0,-18 0 0,0 0 90,-2 1-180,1 0 90,-2-1 0,1 1 0,-1 0 90,1 0-180,-1 1 180,1-2-90,-1 0 0,15 0 0,-9 0 0,11-1 0,-13 1 0,1 0 0,0 0 0,14-1 0,-9 1 0,9-1 0,-13 1 0,-3 1 0,0-1 0,-2 1 0,-1-1 0,23 2 0,-17-1-90,26 0 90,-32 1 0,8-1 0,-10 0 0,-1-1 0,-1 1 0,2 0 0,-2-1 0,2 2 0,-1-2 0,1 1 0,0-1 0,13 0 0,-9 0 0,9 0 0,-10 0 0,1 1 0,0-2 0,3 1 0,-3 0 0,0 0 0,-1 0 0,0 1 0,0 0 0,0-1 0,1 1 0,-1 0 0,0 0 0,13 1 0,-10 0 0,10-1 0,-13 1 0,0-1 0,0 1 0,-1-1 0,1 1 90,11 0 0,-9 0-90,10 0 0,-13 0 90,0 0-90,2 0 0,0 0 0,1-1 0,2 1 90,1 0-90,0-1 0,1 1 0,0 0 90,-1 0-90,2-1 0,-1 1 0,0 0 0,1-1 0,15 0 0,-11 0 0,10 1 0,-14-1 0,-1 0 0,0 0 0,0 0 0,0 0 0,0 0 90,0-1 0,15 1 0,-12 0-90,12-2 0,-15 2 90,0-1-90,0 1-3392,-1-1 3482,0 1-227,15-1 137,-13 0 0,10 0 0,-16 0 0,-1 0 90,-1 0-90,0 0 3415,-1 0-3415,-1-1 293,0 1-293,-2 0 90,0 0 0,-2 0-90,-2 0 90,-1 0-90,-1-1 180,6 0 0,-1 0 0,4-1-90,-2 0 0,-5 1-180,-2 0-1889,-1-1 1979,-2-1 0,-5 2 0,-4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7:39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57 130 8702,'-10'-22'1709,"1"2"-1799,3 7-270,0 0-269,0 1-541,0 0 361,1 0 809,0-1 0,3 6 0,0 2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7:53.4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110 15 9691,'-28'7'5577,"3"-1"-4317,3 0 449,4-2-360,2-1-989,20-1-180,5-2-1,22 0-89,6-1 0,11-1-574,7 0 214,6-1-801,0 0 531,1-1-270,-2 0-269,-5 0-623,-5 0-7,-8 1-989,-5-1-1440,-8 1 4226,-6 0 1,-11 2 0,-5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7:53.5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 40 11311,'-26'16'4407,"14"-3"-3867,18-6-91,16-1 1,6-4 0,10 0 0,5-1-608,11-1 517,1-2-89,7-1-90,-1 0 0,0-2-270,-3 0 0,-5-1-1979,28-6 810,-35 4-450,18-5-900,-41 6-1618,-4 0 4227,-5-1 0,-6 4 0,-3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7:52.0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9512,'30'8'1259,"-1"-1"-1529,-8-4-540,1 0-449,2-2 180,0-1 1079,0-2 0,4-1 0,2-2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13.9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12120,'20'15'450,"-2"1"-6021,-9-5 5661,0 2 1409,0 1-1229,10 21 590,-9-15-591,9 18-89,-11-20 90,-1 3 3572,-1-4-4112,-2-1-809,-7-12-451,0-4-2517,-6-10 4047,2-3 0,4 6 0,-1 3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7:52.9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11670,'17'23'1889,"0"2"-1529,-6-3 90,3 7-180,-1 4 269,9 21-359,-7-10 0,5 13-2670,-9-17 2580,-1-1 0,-3-2 0,-1-2 0,-3-3-90,-1-2 90,-2-4 0,-1 0 0,-5 6 2580,1-9-2670,-4 5 90,2-13-90,-2-2 90,1-4 0,-5-1-90,0-6 89,-2-7-178,5-5 178,1-6-89,6 1 0,1-1 0,2-4 0,3-1 0,1-3 0,2-1 0,3-1 0,2-1 0,3-1 0,2 0 0,2-1 0,2 1 0,1 0 0,1 1 0,0 2 0,-2 1-89,1 1 178,-3 2-89,0 2 90,-1 0-90,-1 2 90,-2 1-90,-1 3 90,-2 1-90,0 1 0,-3 2 0,3-1 0,-3 9 0,-4 6 0,-3 7 0,-5 5 0,0-2 0,0 10 90,1-4-90,0 7 0,3-6 90,1-1-90,2 1 90,2 0-90,2-1 90,2 1 0,2-1 0,2 0-90,2-3 90,0-1 0,2-3-90,-1-2 0,2-3 90,-1-1-90,1-3 90,-1-2-90,-1-3 0,1-2 0,0-4 90,1-2-90,-2-3 180,7-10-90,-7 5 89,5-8 91,-10 8 0,0 0 0,-3 2 0,0 1 0,-1 2-90,1-3 0,-1 2-180,-1 11 0,-4 9 89,-2 10-89,-2 1 0,0-2 90,1 2-90,0 0 0,1 3 0,0-1-359,2 13-1,-2-8-720,2 16 271,0-19-181,-1 6-89,1-13-1439,-1 0-3239,2 2 5757,2-4 0,-2-4 0,0-5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7:53.2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12300,'21'9'2249,"-4"-1"-1890,-11 9 1,-3-2 0,1 1 0,-2 0-90,0 1 269,1 8-269,-2-6 180,0 6 0,0-3 359,-1-1 720,1 3-269,-1-3-1170,3-17 0,1-2-90,2-15 90,1-1-1,1-1 91,2-2 0,0 1-90,1 0 0,1 1 0,-1 0 0,2 2-90,0 1 0,1 2 0,-1 2 0,1 3 0,6 3-90,-5 3 0,5 3 90,-7 3-180,0 3 90,-1 2-180,-1 1 1,-1 3-91,-1 2-180,-2 2 0,-1 1-269,-2 1-270,-1 0-271,-2 2-179,-3-1-1529,-2 0-1979,-1-1 5037,-3-1 0,-3 1 0,-2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8:02.9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12390,'5'20'4677,"-2"-9"-9887,13 44 5569,-4-15 1,2 4 299,8 27-389,-5-17 547,6 16-457,-6-23-90,-1-4 90,0-2-1349,5 10 1439,-4-15 90,4 8 1797,-8-19-1617,-1-3 1029,-1-3-1119,1-3 572,-2-3-213,1-3 2763,5-3-3482,-3-7-1,5-3-89,-5-6 0,2-6 0,-1-4-90,2-7 0,0-4-90,1-8 0,1-3-90,0-4-580,0-2 491,1 1-271,3-15 0,-6 16-899,7-18 359,-12 31-1348,5-11-7493,-9 25 4910,-2 9 4921,-6 14 0,-7 19 0,-2 1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8:25.1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334 118 12930,'7'-29'2968,"-4"2"-2518,-9 12-270,-5-1 89,-6-1-269,0 9 0,-1 3 90,4 9-180,2 4 180,1 2-90,-1 2 0,2 1 0,-4 20 0,6-10 0,0 14 0,8-14 90,3 0-90,3 2 0,2 0 0,4 3 0,3 1 0,2 0 0,3 0 0,0-1 0,0 0 0,0-3 0,-2-2 0,3 6 0,-5-10-90,1 5 90,-7-11 90,-2-1 0,2 2 0,-7 0 0,-6-1-90,-14-4 0,-1-6 0,-6-4 0,4 0 0,-1-1 0,-1-1 0,-1 0 0,-1-1-90,0 1-90,-1-1 90,1 1-179,-1-1 89,1 1-180,2-1-90,1 1-90,2 0-269,2 0 89,2-1-1528,2 0-1710,-1-4 3958,7-3 0,0 4 0,7-2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8:25.3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23 9332,'19'-12'3688,"1"2"-3149,-6 11-89,-2 2-90,-2 8 0,-3 1-181,-1 5 91,0 2-90,1 2 0,-1 4 0,1 2-90,-1 3 0,2 1-90,-1 1 90,1 3-90,0 0 0,0 1-180,0-1-90,-1-2-90,0-1-179,-1-1-1,0-2-270,-1-2-89,0-2-1,-2-4-3237,0-1 4137,-1 0 0,-1-10 0,0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8:25.7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32 109 12300,'-22'-21'3778,"12"1"-3598,17 13-90,8 0 0,4 5-90,-3 0 90,2-1 0,0-1-1,2 1 1,-1-1 0,0-1 90,-1 0 450,14-5-540,-11 4-90,10-3 0,-16 8 0,-5 8 0,-1 3 0,-6 7 0,1 2 90,1 2-90,3 1 90,0-5-90,2-1 0,-2-7 90,1 1-90,1-2 0,0-1 90,1 0 0,5-2-90,2-5 0,0 0 0,-1-6 90,-6-1-90,0-2 0,0-3 0,0-2 0,-1 0 0,-2-1 0,0 1 0,-1 0 0,-1 2 0,2-2-90,-1 0 0,2-1 90,0 12 0,-3 5 90,1 13-90,-2 4 0,0-1-180,-1 2-180,2 0-180,-3-3 1,3 4-91,-2-7-90,-1 1-899,1-2-270,1 6 1889,0-3 0,-2-3 0,-1-5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8:26.4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24 12390,'30'-15'2339,"-1"6"-2070,-12 12-89,0 5 0,-5-1-90,0 3 0,1 1 0,-1 1 0,0 2-90,-1 0 90,-1 0-90,0 1 90,-1-2-90,-2 1 0,-1-2 90,0-1 0,2 4 180,-1-1 359,0 1-179,1-2-90,-4-13 0,0-6-270,-2-9-1530,-1-2 1350,0 1 270,0-1-90,-1 1-180,-1 0-539,-1 0-810,-1 1-1350,0 0 900,0 1 90,1-2 1799,-1 0 0,2 6 0,0 3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8:26.9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0 12030,'15'23'1709,"-2"0"-1259,-7-4 0,1 2-91,-1 1-89,0 1-90,0 4 0,-1-2 0,0 1-90,-2-1 0,0-1 0,0 0 0,-2-2-90,-1-2 90,0-1-90,-1-1 90,-1-2 0,-1-1 0,-2-2 0,-4 1-1,-2-4-89,-6-4 0,3-6 0,1-5 0,3-2 0,1-2 0,1-1 90,0 0 0,2-1-90,1-3 0,4-1 0,4-1 90,8 3 0,7 6 0,0 4 0,5 4 0,-5 1 0,2 3-90,1 0 90,0 2-90,1-1 90,-1 1-90,1 0 0,-2 0 90,1 0-90,-2-1 0,0 0 90,-3-1-90,0-1 90,4 0 90,0-3-180,3-4 90,-6-3-90,-2-3 0,-5 0 269,-2-1-89,1-2 0,-1 1 180,-1-1 180,0 1-180,1-2-181,0 0-89,1-2 0,0 5 0,0 9-90,-1 5-90,1 13-90,-4-2-269,0 3-181,-2-4-90,1 0-269,-1 1-270,0-1-1710,0 0-2877,-1 6 5846,0-2 0,0-4 0,-2-6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8:27.4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54 105 9602,'-12'-21'2878,"2"2"-1799,3 8-539,-1-4-720,0 1-1259,-1-1 629,11 6 451,6 8-1,6 5 90,2 6 0,-2 0 90,2 0 0,1 2 180,1 0-90,1 0 270,2 1 0,-1-1 90,0 0 0,-2-1 90,0-1 179,-1-1 1,0-1 0,-1-1 89,-2-1 271,-1-2-271,4-1-179,0-3-270,2-5 90,-5-3-180,-1-7 90,-6-2-180,-1-5 0,-5-1-90,-5 4 90,-5 4 0,-5 8 90,0 6 0,-1 6 0,4 3 0,0 3 90,2 2-91,2 3 91,1 0 0,2 2 0,2 1-90,2 0 90,2 1-90,2 0 0,3 0 90,2 0-90,1-2 0,2 0 0,1-2 0,1-2 179,7 1-179,-4-5 0,4-2-90,-6-6 90,0-4-90,-1-1 90,1-3-90,-1-3 0,0-1 0,-1-1 90,5-7-90,-6 5-90,4-4 90,-8 8-90,4-3 0,-1 4 0,3 1 90,0 9 0,-3 4-90,1 4 90,-5 1 0,1 2 0,-1 2 0,-1 2 90,-1 1-90,-1 0 0,-1 0 0,-2 0 0,-1 0 0,-3 1 90,0 0-90,-3 0-90,-2 0-719,-7 5 89,1-7-269,-6 4-270,3-9-1620,-1-2-1708,-2-2 4587,-1-2 0,-5-3 0,-1-3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8:28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352 159 10411,'-7'-21'2249,"0"2"-1979,1 5-180,-2 1-90,-2 1 0,-1 1 0,-1 4 0,-3 2 0,-2 3 0,-2 2-90,-4 2 90,4 1 0,0 2 0,6-1-90,0 2 90,-1 0 0,0 2 90,0 1-90,1 2 0,-1 1 0,1 1 90,1 2-90,1 2 90,0 0-90,2 2 89,1 0 91,1 1-90,1 2 180,2 0-90,2 0-90,2 1 90,1 1 90,6 11 359,24 29-449,-7-18-45,9-5 0,2-3-45,-2-12 90,23 11 360,9-13-450,-23-11-100,25 3 190,-32-14 89,0-2-89,2-3 90,1-2-90,0-4 0,-2-3 0,-2-2-90,-2-3 270,9-13-270,-11 5-1,4-11 1,-15 7 0,-3 0-90,-4-1 90,-3 0-90,-4-2 0,-3 0 0,-3-2 90,-3 1-90,-4-1 0,-4-1-90,-3 1-359,-14-11 89,4 13-270,-11-6-179,7 17-181,-3 3-89,-3 4-270,-1 3-1080,-1 3-1169,0 4 3598,-1 2 0,-4 3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3:01.0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 13 13199,'-19'14'3688,"13"-1"-3508,27-8-629,17-4-541,27-5 91,-12-1-509,5-2-31,-16 2-630,0-1-899,0 1 2968,0 0 0,2 0 0,1 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14.2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 0 13559,'-2'25'360,"2"-3"-270,5-9 0,0 0-90,0 1 0,0 0-180,0 0-90,0 0-629,0-1-540,0 4-990,0 0 2429,0 2 0,-3-8 0,-1-4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8:29.5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 14 13919,'-4'23'2968,"3"-4"-2428,7-8-180,6-3-180,6-3-90,-1-3 0,3-3-180,-4-1-180,2-1-180,1-3-180,0 1-89,0-3 719,27-18 0,-29 17 0,18-13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8:29.7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82 11580,'4'22'3239,"7"-5"-2970,4-12 1,5-3-4431,-2-3 4161,2-2-180,4-2 679,2 0-858,2-4-181,1 0-180,2-2-89,-2 0-360,1-1-630,-2 0-360,-1 0 2159,-2 0 0,1-1 0,0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7:44.0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9512,'14'21'2068,"0"3"-1528,-4-2-90,3 6 539,15 38-584,-10-17 0,-1 3-1372,13 33 1057,-3 9-1,-20-58 1,-2-2 0,-3-3 0,-1-1-90,-3 8 90,-2-10 0,-2 5-90,0-12 90,-1-3-90,-1-2 1147,-1-2-1057,-1-4 0,-5-1 0,0-11 0,-2-2 90,2-9 0,4-3-90,3-2 0,0-5 0,2 0 0,1-4-90,3 1 90,0 0-90,2-2-90,1 2 90,2-2-180,2 1 0,1 0 0,3 1-90,1 1 0,0 2-90,3 2-89,1 1-91,0 3-90,2 1-89,-1 3-91,3 0 1,-1 3-1440,11-3 900,-6 4 1349,6-2 0,-4 3 0,1 1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7:44.3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11670,'13'16'2699,"-3"1"-2429,-13 8-1,1-4-89,-1 1 0,2-6 0,-1 2-90,3 0 90,0 2-90,2-1 90,1 2-90,1-1 0,2 0-90,1 1 90,3-1 0,1 0-90,1-1-3302,1-2 3392,1-1-90,-1-3 0,2-2 0,-1-1-90,-1-3-180,2-3 0,-2-3 3392,0-2-3392,1-3 0,-1-4 90,0-3 1,5-9 269,-6 2 89,3-4 91,-6 5 90,-2 3 0,-1 0 0,0 2-90,0-3-1,0 2-179,1 7 0,-4 10-90,0 14 0,-4 1 90,0 3-90,1-4 0,0 2 90,1 1-90,0 1-270,0 0-89,1 0-91,-1 0-270,0-2 1,0-1-271,1-2-2338,-1-1 3328,1 4 0,-1-11 0,0 1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7:44.7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12750,'20'21'2158,"-5"-3"-1798,-8 1-90,-3-2 90,1 1 0,-2 1 0,1 2-91,-1 0-89,0 0 0,-1-1 0,0-1-90,0-1 90,-1-1-90,1-1 180,-1 5 449,1-3 631,-1 3-1261,2-16-89,0-5 0,2-14 90,-1-2-90,2 0 0,1-2 0,1-1 0,2 1 0,0 0 0,2 2 0,0 0 0,0 2 0,1 2-90,0 3 90,0 1 0,-1 2 0,6 3-89,-4 3 89,4 2 0,-6 3 0,0 0-90,-1 3 90,0 2-270,-1 1 90,1 2-180,-2 0-180,-1 1-1079,0 6 720,-2-5-1170,0 5-1529,-2-2 3598,0-1 0,-2-5 0,0-4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7:45.1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13739,'18'10'2159,"-3"4"-1889,-11 11-90,-1-4 0,-1 1-90,-1-7 89,0 1 1,1 6-90,-1 0 360,0 3 629,0-4-359,0-2-630,2-16 0,2-7-90,2-13 90,1-2-90,0 2 90,1 0-90,1-1 0,0 1 0,1 1 0,1 1 0,-1 1 0,2 1 0,-2 3-90,1 1 90,3 2 0,0 4-3482,5 5 3482,-6 4 0,0 3 0,-6 0 0,1 1 0,-2 2 0,1 0 0,-1 0 3392,-1 1-3392,-1 1-90,1-1-90,-1 0-360,0-1-629,0 4-270,1-1-1889,1 1-2069,1-4 5397,1-8 0,-3-1 0,0-5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7:45.2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13379,'15'7'2699,"-3"3"-2249,-10 12-360,0 4 89,-1-2-89,0 0 0,-1-5 0,0-1 0,1 1-360,-2-1-719,1-1-450,0 7-900,-1-3 2339,-2 3 0,2-11 0,0-5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7:45.4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48 100 10861,'-11'-26'3688,"0"3"-3329,4 9-988,0 1 629,1 1 0,3 6 0,0 1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7:46.2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1 194 9871,'11'35'2519,"-1"-2"-1889,-4-9-181,-1 0 541,1 12-630,-1-9-91,-1 8 271,0-4-360,-2-9 180,0 4 179,-1-4 91,1-2 180,-1 1-810,0-16-90,1-6 90,1-17 0,2 0 0,1-4 0,2-2 0,2-2-90,0 0 90,2 1 0,1 0 0,0 1 0,-1 3 0,0 2 0,-1 3-90,0 1 90,0 3 0,-1 3 0,4 0-90,0 6 180,3 4-90,-3 4 0,13 28 0,-14-16 0,11 20 0,-15-21-90,0 0 0,0 0-90,0 0 0,0-1 0,1-1 0,-1-1-179,7 5 269,-4-6-90,6 4 90,-6-7 0,2-2 90,0-1-90,1-2 0,0-1 90,2-1 0,-1-2-90,2-2 90,-1-1 0,2-3 0,-1-1 0,-1-2 0,1-4 0,0-1 180,1-3-90,-3-2 0,-1-1 0,-2-2 90,-1 0-90,-2 1-1,-1-1 91,-2 1-90,-1 1 0,-2 0 0,0 1 0,-2 1-90,-1-4 0,-1 1 0,-2-2 0,-3 7 0,-2 11 90,-11 51 0,9-16-90,-6 38 0,12-33 0,2 1 180,-1 2-90,3 4 90,0 1 180,2 23-270,-1-16-288,2 12 288,-3-21 0,0-3-23,-1-2 23,-1 0 0,0-2 0,-2-2 0,-1-3 0,-1-3-90,0-4 466,-1-1-376,-2-3-66,1-2-24,-2-3 90,1-4-90,-6-3-90,-1-7 0,-1-4-90,3-10 0,4-5-90,1-6 0,2-9-320,2-6 321,3-11-1,2-5-495,4-7 585,2-1 180,2 0-90,1 1 90,2 1 0,-1 2 90,5-17-90,-5 23 90,2-9-90,-6 27 90,-2 7-90,-1 3-90,-2 4 90,-1 2 0,-3 4 298,-2 2-298,-7 0 697,-4 6-607,-8 6-90,4 6-90,0 6 0,6 2-90,1 1-90,0 4-89,3 0-181,1 3-90,1 0-179,3 2-361,1 0-1258,2 1-1170,1 1 3598,3-1 0,3 2 0,1 1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7:47.3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11311,'19'-18'2338,"-3"7"-1888,1 13 719,20 26-809,-9-4 90,14 22 0,0 3-271,-5 0-134,-4-5 0,-2 0 135,-3 9-90,-9-14 0,1 8-90,-11-17 90,-3-3 0,-3-2-90,-3-2 90,-2-1 0,-3-2 180,-2-2-90,-2-2 90,-2-2 269,-5 0-89,2-5-270,-8-4-90,9-7 0,-3-5 0,5-3 90,2-3-90,2-5 0,1-1-90,4-3 90,1-3-1,7-14-178,1 9 89,5-12-90,1 12-90,3 1 0,2-2-180,2 2-180,2 1 1,0 2-91,2 2-90,-1 3 1,0 1-630,9-3 809,-7 6 180,7-5-90,-9 10 180,-1-1 91,-1 2 89,-2 2 90,-1 0 449,12-5 361,-3 2 179,4-2-359,-6 8-90,-13 9-91,-2 9-269,-7 9 0,-3 1 0,0 2 0,0-5-90,0 2 90,1 0-90,1 2 90,1 0-90,1 0 90,2 0-1,1-1 1,1 1 0,2-3-90,1 1 90,0-4-90,1-1 0,1-2-90,1-2 180,6 0-180,-4-5-270,32-17 180,-26-1 90,20-15 90,-27 8 0,-1 0 0,-2-1 360,2-4-270,-4 7-90,2-4 89,-5 9 1,1-2-180,-1 14 0,-3 6 90,-1 10-90,-5 4 0,1-3 0,0 1-90,1 3-90,0 0-89,0 1-181,0 1-180,1-1-89,-1 0-181,1-2 1,-1-2-181,2-1-1168,-1-2-3509,1 2 5757,2-4 0,-2-3 0,1-6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14.5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58 1 12300,'-24'6'2429,"3"4"-1980,14 8-269,2 6 0,4-2-90,3 2 0,1-6-180,1 1 90,1 0-180,0 1-90,0-1-179,0 0-181,0-3-90,0 0-1169,-1-2-2248,1 4 4137,0-5 0,-1-2 0,-2-5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7:47.7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24 12570,'28'-17'3058,"-1"10"-8179,-14 14 5481,-1 6 1589,-4 1-1589,0 2 859,-2 2-859,0 2-91,-2 1 1,0 0 3392,-1 1-3482,0 0 0,-1-1 0,-1-1 0,-1-1 0,0-2 179,-1 0 271,-2 5-90,0-3-1,-1 0-449,-3-12 0,5-11-90,-1-7 0,7-4 0,1 0 0,2 0 90,2-2 0,1 2 0,1-1 0,1 2-90,0 2 0,1 0 90,-1 4 0,1 0 0,5 4 0,4 4-90,-2 2 0,1 5-90,-7 1 90,0 2-270,-1 1 0,-1 2-89,-1 0-271,-2 1-90,-1 0-269,-1 0-360,-2 0-3688,-1 0 5037,0 6 0,-3-11 0,0 2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7:48.7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235 35 10231,'-13'-20'1799,"-3"5"-1619,2 16 0,1 3-4342,2 6 4252,3 2 860,1 2-950,0 5 90,1 2 0,0 4-90,2 4 90,-1 7 0,1 7 0,1 8-2269,0 8 2179,0 7 90,0 6 1356,-1 9-1356,-1 5 0,-1 7 0,-1 1 0,0 1 180,-1 2-91,0 1 1,-1-1 0,1 1 90,-1-1 0,4-30 0,0 0 0,-2 30-136,3-35 1,1-2 45,-1 14 180,1-2-383,0 0 382,1-3-89,1-2-359,0-1 359,1-7 0,0-1 0,1-7 0,1-1 0,1-2-91,1-4 1,1-3 2476,5 10-2566,0-17 0,5 9 1075,2-17-1165,3-3 275,4-2-635,3-5-449,3-3-450,1-6-450,6-5-1350,2-3-1622,7-8 4681,3-4 0,3-7 0,0-3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7:49.3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 10411,'10'-18'1799,"0"2"-1529,4 8 0,2 2-90,5 5-90,-3 3 0,2 4 89,-5 2-89,1 4 0,-1 4 90,2 5 0,5 22-90,-5-2-90,4 19-595,-9-7 685,-1 5 0,-3 4 0,0 3-877,-3 5 967,0 2 0,-2 3 45,-1-15 0,-1 1 45,2 36-180,-2-30 0,0-1-1699,2 32 1789,-1 1-91,0-1-682,1 0 773,-1-2 90,1-8-90,-1-3 0,0-7 0,-1-2-302,-1-2 212,-1-2 90,-1-3-180,-2-4 90,-1-2 0,-1-7 0,-1-5 0,-1-6 555,-1-4-555,0-6 1824,-1-3-1735,1-6 1081,-2-4-1080,-1-4 838,0-4-928,-2-5 38,-1-3-218,0-4-90,-1-4-359,-1-3-91,-1-5-180,0-3-269,0-3-180,2-4-1530,1-3-1618,2-3 4407,1-2 0,1-7 0,1-3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7:49.8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26 7713,'23'-1'3148,"0"1"-2429,-1 4-89,1 2-180,0 4-90,1 2-91,0 2 1,1 4-90,-2 0 0,-1 1-90,-2 1 90,-3-1-180,-2 0 90,-2 0-90,-3-3 90,-2 0-90,-3-1 90,-2 3 0,-2 0-270,-2 1-720,-4-2 630,4-15 181,5-5-1,5-10 0,5-1 90,0 1-90,3 0 180,1-2-90,3-1 90,0-1 0,2 0-1,-1 1 181,1 0-180,-1 0 180,-2 0 0,-1 2 0,-2 2-90,-2 1 0,-2 1 89,-1 1 271,1 1-360,-4 9-90,-3 4 0,-5 13 0,-3 6-90,3-3 180,2 2-90,2-6 90,2 1-90,1-1 0,2-1-90,1-1 89,1-1 1,1-1-90,1-3 90,0-2 90,0-1-180,6-4 90,-5-2 0,4-4-90,-7-3 0,-1-3 0,-1-3 0,-1-3 0,-2-2 0,-2-1 0,-1 0-90,-3-1-90,-1 1-90,-2-1-89,-2 0-181,-1 0 0,-1 1-179,-1 1-91,-1 2 1,1 1-181,-1 1-1618,1 2 2608,0-2 0,3 7 0,0-1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7:50.1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47 9062,'-4'20'2069,"1"-1"-7190,-2-5 5571,1 0 202,-1 2-292,0-1 1084,2 1-545,0-1-89,2 7-450,3-1 2815,2 0-2905,2-3 1468,1-7-1558,0-2 90,2-1-1,5-1-89,1-4-90,6-3 0,-6-5-90,-1-4 0,-5-1 0,-1-3 0,0-1 0,-2-1 0,-1-1-90,-2 0-90,-2-7-90,-2 5-179,-2-4-1,-2 7-180,0 0-89,-2 1-91,0 2-89,0-1-91,-1 2-899,0 0 1889,1 0 0,-3-4 0,-1-2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7:50.3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9512,'20'7'3058,"-2"1"-2339,-7 2 1,-1 4-180,0 3-91,1 4-89,-2 2 0,0 3 0,0 2-90,-1 2 0,-1 1-91,0 0-89,-2 1 90,-1 1-90,-1-1-90,-1-2-270,-1-1-179,-2-2-181,-1-1-180,-2-1-269,-2-2-270,0-2 1349,-12 9 0,10-16 0,-6 4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7:50.4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67 9422,'20'-16'2518,"-1"3"-7638,-3 4 5479,2 2 1410,1 1-1859,43-4-2608,1 9 1168,8-4 861,-19 9 669,-32-2 0,-9-1 0,-2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7:51.0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 17877,'24'1'719,"1"0"-539,-2-1 0,6 0-90,4 0 0,4 0 0,4-1-90,1 1 0,-1-1-90,0 1-90,-4-1 0,-1 0-359,-5 0-181,-2 0-179,-4 0-271,-3 0 1,-2 1-2519,-3-1 3688,1 1 0,-9 0 0,1-1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8:46.0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 11041,'-23'8'5397,"2"0"-4948,24-3-89,2-2-90,18-2 0,5-1-90,8-1 0,7 0 0,9-1-91,4 1 1,5-1-757,0 1 757,0-1 0,-4 2-90,-3-1-360,16 0-90,-21 1-179,13 0-181,-27 1-373,-3 0 193,-3 0-89,-5 0-91,-4 1-3687,-3 2 4857,-3 2 0,-7-3 0,-1 1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8:46.2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24 8522,'-23'3'5307,"-1"-1"-4497,24-4-630,40-4-1,10-1-1159,31 0 800,-21 4-90,3 1-270,2 1-89,1 1-451,0 2-988,-1 1-811,-1 1 2879,-3 2 0,-2 0 0,-2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14.6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80 145 8702,'-8'-24'2429,"0"2"-1890,3 8-89,-2 2-180,1 0 180,-1 1-450,-2-2-630,0 0 630,-2 0 0,6 7 0,1 2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8:47.5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12480,'20'2'4677,"-5"-1"-4497,58-2 0,-16 0-1889,9 0 1799,4-1 0,2 0 0,-18 1 0,0 0-90,29-1 0,-29 0 0,-1 1-90,18-1-180,-3 0-180,-3 1-179,-8 0 407,-4 1-1937,8 0 810,-18 2-720,6 1-810,-22 0 2956,-4 1 0,-10-1 1,-5-1-1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8:49.2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3 162 9691,'-2'-26'4768,"2"1"-4229,2 5 901,21-3-1260,-7 17-1,16-1 1,-10 14 0,0 4-90,4 5 0,0 5 0,2 3 0,-2 3 0,-1 2-90,-2 1 90,-2 2-90,-2 1 90,0 14-90,-6-12 0,0 9 90,-8-16-90,-3-3 0,-2-1 0,-10 13 90,3-14 0,-24 17-90,11-29 0,-13-1 0,15-13 0,3-6 0,6-1 0,2-2 0,2-3 0,2-2 0,2-2 0,2-2 0,4-3 0,2-2 0,3-4 0,4-1 0,2 0 0,1-2 0,3 2 0,1-1 0,1 1 0,1 1 0,-1 2 0,1 1 90,-1 2-90,-2 2 269,-1 2-89,-3 4-90,-1 1 0,-3 3 0,0 1 0,-3 1 270,3 1-90,-4 10-90,-3 5-90,-5 16-90,-4-2 90,0 3-90,1-5 180,1 1-91,0 1 91,2 0-90,0 1 0,2 1-90,1 0 90,3 0-90,2-2 90,2 0 0,1-2-90,3-1 0,1-2 90,2-2-90,1-2 0,1-3 0,1-2 90,0-3-90,1-3 0,0-3 0,2-3 0,0-2 90,0-4-90,0 0-90,-2-2 180,-1 0-180,-2 1 90,-2 2 0,-2 2 0,-2 1-90,-1 1 90,2 0 0,-2 5-90,-1 5-270,-5 10 90,-6 9-89,-2-2-1,-1 2-180,1-4 0,0 1-179,-1 0-181,1 0 1,0 0-1,0-1-179,0 0-810,1-1-899,1 4 2788,1-2 0,0-5 0,1-5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8:49.6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 12210,'20'-6'2788,"-4"6"-2428,-9 18 0,-3-1-180,-2 3 90,-1-5 0,0 1-90,0 7-1,0 0 361,-1 6 90,1-4 269,-1-4 181,1-3-721,6-7-269,2-10 0,3-5-90,1-8 90,-2 1-90,2-1 90,0-1-90,2 0 90,0 1-90,1 1 0,0 1 0,0 2-90,0 2 90,6 2-90,-7 4-90,5 3 0,-7 3 1,-2 2-91,0 3-90,-1 3 0,-2 1-180,-2 3-89,-3-1-271,-1 4-179,-3-1-180,-3 5-1530,-3 1-1708,-3 4 4497,-4 1 0,-4 3 0,-3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8:49.7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0 145 13199,'34'-13'450,"2"-1"-6380,-1 3 5480,8-2-89,1-1-3090,42-12 3629,-34 10 0,27-9 0,-41 12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8:49.9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0 9961,'-31'24'3598,"5"-4"-2608,15-5-631,10-2 181,15-1-360,7-4-90,12-4-90,-1-3-360,7-2-269,2-1-541,4-2-1537,-1-1-1071,1-2 3778,-2-3 0,0-2 0,0-1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9:17.4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481 103 13469,'-17'11'1350,"-11"-4"-1171,-3-12-89,-1 0 270,-7-4-360,17 5 0,-20-4 90,22 5-90,-25-2 0,20 3 0,-18-1-90,21 2 90,2 1 0,-5 2 0,5 1 0,3 3 90,4 6-90,3 1 90,4 10-90,4-6 90,1 8 0,1-4-90,2 4 90,0 4 0,0 3 0,1 5 0,0 3-90,1 5-217,0 1 307,0 2 0,1 4 0,-1 2 0,1 5-808,-1-1 898,0-2-90,1 25 90,-1-23 0,0 20-90,-1-26 90,-1 0 0,0 0 0,-1 1 0,0-1-90,0 1-292,-2 0 292,1-1 0,-1 0-90,0 1 90,-1-1 90,-1 21-180,1-17 89,-1 15-89,0-25 90,0-1-90,1-3-102,0-3 102,-1-2 347,1-2-257,1-3-90,-1-2 0,1-2 90,0 10-90,1-10 783,0 6-783,0-12 414,0-1-414,1-2 223,0-1-223,-1-1 11,2 5 79,-1-2-90,2 4 0,0-4 90,2-3-90,3-3 0,2-2 90,4-5-90,11-4 0,-6-3 0,7-4 0,-8-1 0,2 0 0,3-2 0,3 0 0,4-2 0,3-1-90,4-1 180,6-1-180,2 0-772,31-7 862,-15 4 0,23-3 0,-22 4 0,3 2 0,7-2 90,2 1-90,8-1-1649,2 1 1649,2 0-90,2 1 180,2 0-180,2 1 180,2 0-135,-25 3 0,2 0 45,-17 2 0,0-1 0,18-1 0,-1-1 0,-19 3 0,-2 1 0,2-1 0,0 0 0,1 0 0,0 1 0,2-1 0,-1 1 0,1-1 0,0 1 0,1-1 0,0 1 0,0 0 0,-1 0 0,2 0 0,-1 0 0,-1 0 0,3 0 45,23-1 0,2-1-45,-19 2 0,-1 0 0,21-1 0,-2 0 0,-23 2 0,-3 0 0,1 1 0,0-1 0,0 0 0,-1 1 0,1-1 0,-1 0 0,-3 1 0,4-1 0,9 1 0,8-2 0,-6 2 0,-3-1 0,3 0 0,27-2 0,14 0 0,-15 1 0,-29 1 0,-1 0 0,14-1 0,9 0 0,-11 0 0,-18 1 0,-4 1 0,19-2 0,-2 0-90,28-2 180,-1 0-180,-1 1 90,-1-1 0,-1 0 90,-1 0-90,-1 0 0,-2 0-1227,-1 0 1227,0 0 0,-2 1 0,1-1 0,-2 1 0,1 0-759,-2 0 759,-5 1-1549,-2-1 1549,-4 2-90,-1-1 700,0 1-610,-21 1 0,1 0 0,27-2 135,-28 2 0,-1 0-135,20-1 0,0 0-90,-1 1 180,0-1-90,-2 0 0,0 1 0,-1-1 0,-1 1 400,-1 0-400,25-1 0,-22 1 1379,19-1-1379,-33 2 0,-2 0 537,-2 0-537,-2 1 0,0 0 0,0 0 906,-2-1-996,0 2 180,-2-2-180,13 1 90,-14 0 90,9 0-180,-19 0 180,-3 0-90,-1 1 394,-5-1-484,0 0 1820,-3 0-1730,-1 1 0,-3-1 0,-1 1 0,5-1 0,-2 1 0,3-1-90,-5 0 90,0 1 0,-2 0 0,1 0 0,0 0 90,-2 2-90,2-1 0,0 1 0,3-1 0,3 0 0,-4-1 0,7-1 0,-9 0 0,5-1 0,-7 0 0,1 0 0,-1 0 0,2-1 0,-1 0 0,0 0 0,1 0 0,0 0 0,-1 0 0,1 0 0,0-1 0,0 1 0,2-1 0,-1 0 0,0 0 180,0 1-90,1 0 90,0 0-91,2 0 1,9 0 0,-6 0-90,7-1 0,-8 2 0,0 0 90,1 0-90,11-1 0,-7 2 0,10-1 0,-11 2 90,3 0-180,0 0 180,3 1-180,15 0 90,-10 1 0,11 0 0,-15 0 90,0-1-180,0 1 90,-1-1 0,0 0 90,-1 0-180,-1 0 180,-1-1-180,-2 0 180,10 0-90,-9 0 0,16-2 90,-21 0 0,5-1 0,-12 1 90,-2-2 0,0 1 0,-1-1 0,-1-1 0,-1 0-90,-1-2 89,0 0-89,-1 0 90,0-2 0,0 0-90,-1-1 90,0 0-90,1-1 0,0-1 0,0-1-180,1 0 180,0-2-90,1-1 0,4-8 90,-3 3-180,5-8 90,-5 6 0,6-17 0,-4 6 0,5-12 0,-1-8 0,-6 11-401,4-15 401,-6 16 90,-2-2-90,0 2 180,-1 1-180,0 0 90,-1 2-90,-1 2 90,-2 2-90,0 0 90,-1 1-90,-2 3 0,1 1 0,-2 3 311,0-11-221,0 10-180,-1-7 180,1 13-180,0 1 90,0 2 0,-1 1 0,0 0 0,1-6 0,-1-1 0,0-2 0,1 1 0,-1 6 0,0 2 0,1-2 0,-1 3 0,1-5-90,-1 4 90,1-2 0,0 1 0,1 1 0,0 1 0,0 0 0,0 1 0,0 0-90,-1-1 0,-1 1 90,-7 6 0,-2 5 0,-8 7 0,3 3 0,-1 0 0,2 2 0,0 0 0,-8 6 0,4-2 0,-6 4 0,7-3 0,1-1 90,0 1-90,0-1 0,1 0 0,0 1 90,-5 4-90,4-4 0,-2 3 0,8-6 0,-4 2 0,3-1 90,-3 1-90,3-2 90,0 0-90,0-1 0,0 1-6477,1-1 900,-2-6 5577,4-6 0,2 0 0,5-2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9:17.7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108 0 12120,'-21'18'1529,"3"-1"-1079,9-3-90,0 1 0,1 2-1,-1 1 1,2 1-90,0 0 0,1 2-90,2 0 0,-1-1 0,3 1-91,0 0 1,2-2 0,0 1 0,3-1-90,1 1 0,2-1-90,0 0-90,2-2-89,0-1-1,1-1-360,1-1 90,0-2-269,1-2-1,-1-1-2338,1-1 3148,4 0 0,-8-4 0,3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0:32.3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258 1 15898,'-7'0'4048,"-4"23"-3868,2 0-1,-4 17 91,-4 4-180,3-5 0,-5 7-90,6-13-90,3-11-90,1 0 0,0-3-179,1-2-91,0-1-630,-2 2 451,2-6-1,-1 1-809,3-8 629,-2-2 1,2-3-1,-2-3 181,1-5-1,0-3 180,0-4 181,-1-4 269,1-1 359,1-2 91,1 2 270,1 2-91,2 1 1,0 3 0,1 2 89,1 2-89,1 2-90,1 0 899,1 3-810,4 1-89,1 4-180,3 4 90,1 3-181,1 4 1,3 4-90,1 3 0,1 3 0,1 3-90,0 2-90,1 2-90,-1-1-90,-1 1-90,-1 0-359,-1-2-271,-1 0-1618,2 10 808,-5-9-1168,2 8-1799,-6-12 4677,-2-1 0,-1 0 0,-1-1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0:42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24575,'10'1'0,"11"2"0,1 1 0,34 6 0,-8-4 0,6 0-3765,2 1 1,5-1 3764,33 2 0,5 0 0,-10-3 0,3 1 0,-9-1 0,4 1 0,0 0-1080,-3 0 1,1 1-1,-1-2 1080,1 0 0,0-1 0,2 0 0,-13-1 0,2 0 0,1-1 0,-1-1-805,-1-3 1,-1-1 0,1-1 0,1 0 804,5-1 0,1 1 0,1-1 0,-3-1-588,18-2 0,-1-2 1,-5 1 587,-19 1 0,-3-1 0,0 0 286,3 0 0,1 0 1,3-1-287,16-1 0,5 0 0,-2 0 0,-8 1 0,0 0 0,-1 0 0,6-1 0,1 1 0,-9 0 0,-6 2 0,-10 0 0,29 0 1895,-22 2-1895,-35 5 3708,-11 1-3708,-28-1 4173,-2 0-4173,-3 1 2972,1 0-2972,1-3 2141,8-5-2141,3-3 0,-2 2 0,-2 3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0:46.2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96 237 8792,'1'24'2429,"0"-1"-1890,0 0 1,-1 2 270,2 15-451,-2-8 1,2 10-90,-1-13 90,1 0-90,-1-2-1,1 0 91,0-1 0,0-3-90,0-1 0,-1-3 90,1-1 89,-1-3 1,0-1 719,0-1-179,0 1-630,-4-2-270,-1-6-1,-3-6-89,-2-7 0,1-5 90,-1-2-90,-2-7 0,1-4 0,-1-7 0,0-5-243,1-6 153,1-4 90,1-2 0,3-1 0,1 0 0,2 5 0,2 1 0,1 6-90,3 1 1,0 3-181,2 3-180,1 3-180,2 4-89,0 4-181,0 3-1259,5-1-1708,-4 9 179,7 2 3688,-9 8 0,0 1 0,-5 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15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87 1 14279,'-5'28'450,"0"0"-271,-1-4-179,2 4 90,3-4-90,3 0 0,2-6 0,2 2 90,0 0-90,13 22 0,-6-16 0,8 16 90,-9-21-90,-2-2 90,-1-1-90,0-1 180,1 4-90,-3-2-90,-1 3 90,-7-5 0,-7-5-90,-8-5 0,-6-3 0,2-3-180,-1-3 0,7-1-90,-1-1-269,2-1-1,0 0-90,0-2-89,2 0-271,1-1-3327,2-1 4317,0-7 0,5 10 0,-1-4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0:46.7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17 229 7623,'-13'44'8455,"9"4"-8005,9-37-1,7 6-89,1-15 0,3-3-180,4-2 0,3-3 0,5-4 89,19-11-179,-9 2 0,11-9-312,-16 6 312,-1-1-90,-1-1 90,-2 1 0,-3-1-16,-2 3-74,-4 2 180,-3 3-180,-3 2 90,-1 2-90,-2 1 223,-1 3-133,-2 1 15,1 1-105,0 6 90,-2 4 0,1 9 0,-5 1 0,1 0 0,-1-2 0,0 0 0,1 0-1,1 1 1,0 0 0,1 0 0,-1 0 0,2-2 0,-1-1 0,0-1 0,1 0 0,-1-2 0,5 0 0,1-3-90,4-4 0,-3-3-90,0-5 90,-4-2 0,0-2 0,0-2 0,-1-2-3392,1-2 3302,-1-1 90,-1 2 0,0 0 0,-1 2 0,0 1 0,-1 2-90,-1 1 3482,2-2-3392,-1 3 0,2 0 90,2 7 0,-1 4-90,3 6 90,0 2-90,-3 0 0,1 2 0,-2-4 0,-1 1 0,1 0-450,2 3 90,-2-2-1079,1 2-540,-1 0-2518,0-1 4497,1 3 0,-3-6 0,-3-2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0:47.0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8 115 9512,'-5'-20'5486,"2"0"-4856,4 4-90,1 2-1,2 4-269,1 1 90,0 1-90,2 1 90,2 2-180,5 1 0,-2 3-91,4 1 1,-3 3 0,-1 2 0,1 2-90,0 1-90,-1 1-179,-1 2-91,0 0-180,-1 2-180,-1 0-359,-2 1-90,0 1-1620,-2-1-1528,0 1 4317,-2-1 0,-1-7 0,-1-1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0:47.7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38 255 10771,'7'21'2159,"-1"-1"-1800,-1-3 181,2 3-180,0 4 359,6 12-359,-2-7 0,3 9 0,-3-12 90,3 9-270,-3-9-1,2 6-89,-5-13 90,-1-1-90,-1-2 180,-1-2 360,-2-1-91,-1 1-89,-3-2 0,-5 0-270,-5-8-90,0-5 0,-2-6 0,2-3-90,0-4 0,-2-5 0,0-5 0,1-7-90,0-5-225,1-7 225,2-2 90,2-3 0,2-1 0,3 0 0,3 2-90,2 2 90,2 4-12,2 5-78,1 4 90,2 4 0,-1 4-90,3 3 90,-1 4 0,0 4 224,0 3-313,-1 3-79,3 3 78,-1 7-90,-1 2 0,-3 4 0,-4 2 1,-2 1-91,-1 2-90,-2 3 0,-3 3 0,-1 1-89,-3 4-1,-2-1-90,-2 1 90,-1-1-179,-2 0-1,0 0-89,-1-2-1,1-1-90,-1-3-89,2-1-630,1-2-270,1-3 1799,2-1 0,4-6 0,2-1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0:48.3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1 396 10681,'17'8'2878,"-4"4"-2518,-10 2 270,-2 2-271,0 2-89,0-5 180,0 5-180,2-6 90,0-1 0,1 0-1,1 0-89,2-2-90,1 1 0,1-1 90,1-2-90,0-1 0,1-2 179,-1 0-89,3-2-90,1-3-90,2-5 0,-4-5-90,-4-1 0,-5-7-90,-2 6 0,-3-4-180,0 4-90,-2 0-89,-1 0-271,-1 1 1,-1-1-91,0 2 90,0-1-269,1 2 90,0 0-900,0 1 359,-1-3 721,3 0 629,1-2 540,7 3 449,6 2-449,6 6 0,0 2-1,1 5 1,-2 1-90,0 2 90,2 3-181,0 1 1,-1 1 0,1 2 0,-2 1-90,-1 0 0,-2 1 0,0 0 0,-3-2-1,-2 1 91,-1-2 450,-1-1-1,-1 3 91,-3-2 539,-2 2-1079,-5-9-90,1-18-180,-1 0 0,5-13-630,10-15 360,-2 12-89,7-21-91,-3 18 0,1-2 0,2-3 1,1 1-91,6-15 360,-5 14 0,5-8 180,-8 18 0,-1 3 90,-1 2-90,-2 4 180,-1 3-90,0 2 540,-1 3 89,2 2-269,0 5-90,0 3 90,0 6-1,-3 2-89,1 4-90,0 3 0,1 2 0,1 5-180,0 2 89,0 3-89,1 1 0,0 1 0,0 0-90,0 1-270,4 13 1,-4-10-361,3 9-90,-4-14-179,-2-3-360,0-2-271,-2-3-1348,-1-1-1799,0-4 4677,-2-1 0,-1-7 0,-1-2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0:48.5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2 165 12750,'-1'-27'2608,"1"5"-2158,5 9-180,1 5-90,1-1-180,1 0-630,7-3 90,-3 3-269,5-1-181,-3 3-359,0 0-630,1 1-629,0 0 2608,1 0 0,2 0 0,1-2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0:49.8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171 418 9152,'-18'5'2518,"1"0"-1888,3 2-90,-1 2 359,-7 8-539,6-3 0,-5 5-90,8-5-1,2 0 1,2 0 0,2-1 360,2 0-450,3 4 90,2-4-91,3 2-89,3-4 90,2-2-90,2-1 0,1-1 0,2-1-90,1-2 90,0-1 0,0-1-90,-1-2 0,1-3 0,-1 0 0,0-3 0,-1-1-90,-1-3 0,-1-3 0,-1-1 90,-1-2 0,-3 0-90,0 0 90,-2 0 90,0 0-90,-1 2 0,0-4 360,-1 4-90,0 8-90,2 9 0,1 13-90,2-1 89,1 1-89,0-6 90,1 1-90,0 0 0,1-2 0,1 0 0,0-1 90,-1-1-90,1-1 90,-1-2-90,4-1-90,1-3 90,0-2-90,-2-3 0,-4-2 0,0-2 0,0-2 0,-1-1 90,-1-1-90,0 0 0,-1-1 0,0 2 0,-1 0-90,0 1 0,1-2 90,-1 2 0,2-2 0,0 6 0,2 5 0,1 3 0,1 4 90,0-2-90,1 0 0,0-2 90,2-3-90,0-3 0,-2 0 0,-2-3-90,-2 2 90,-1-1 0,0-1 0,1-1-90,-1-1 0,2 0 90,0 3 0,0 6 0,0 3 90,0 4-90,0 1 0,2-1 90,1 0 0,2-2-90,1-3 0,0-4 0,0-4 0,-3-1 0,-2-2 0,-4 0 0,0 0-180,0-12 90,-2 4 0,0-12 90,-3 6-90,0-3 90,-1-2 90,-1 1 90,0 0 180,-1 1-1,1 4 1,-1 1-90,1 3 90,0-4 269,-1 5-449,1 8 0,2 9 0,0 14-90,3 2 0,0 3-3392,2 3 3392,1 4-180,2 2 0,0 1-180,1 2-90,0 0-89,1 0-91,0 0-360,0 0-179,-1-1-270,0-3 2942,-2-1-4831,-1-3-2159,-1-3 5397,-2-1 0,-1-9 0,-1-2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0:49.9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1 258 10411,'0'-17'4138,"2"0"-8899,1 5 5480,2-2-162,1 0-107,2 0 989,2-1-1169,3 1 0,1-1-90,1 1 2588,2 1-2948,0 0 1984,4 1-2434,-1 0-8,2 2-351,-2 0-270,1 1-1530,0 2-1618,-1 0 4407,-3 1 0,3 0 0,-1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0:50.8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46 208 9781,'8'20'2969,"0"1"-5162,5 22 2643,-4-12 0,4 19 1137,-5-21-508,7 23-539,-3-10-360,3 8-90,-6-19 735,-3-12-735,0-2 90,-2-3 270,0-1 2658,-1-2-2389,0 1-449,-5-2-90,-5-5 0,-2-5-180,-3-7 90,2-3-180,-2-5 90,-1-4-90,-1-6 0,-2-6 90,0-5-90,2-4 90,0-4-444,2-1 354,1-2 90,2 1-90,3 3 90,3 2 0,2 4 0,2 2-90,3 3 90,3 4 0,1 4-90,2 4 90,10-2 354,-5 10-354,7-2 0,-6 11-89,1 2-1,-1 3 90,-1 2 0,0 4-90,0 1 90,-2 4-180,3 9 0,-6-4 90,0 7-90,-7-7 0,-2 2-90,-4 1 0,-1 1-89,-4 2-541,-10 11 360,3-8 1,-7 7-1,5-13-90,0-2-89,1-3-1,1-2-179,1-2-1,2-2-1079,0-3 1979,2-2 0,5-2 0,1-2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0:51.0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10051,'14'17'2159,"-3"0"-540,-7 9-1259,-1-8 0,0 11 89,-1-14-89,0 1 90,2 0 629,8 10-719,-3-9-90,8 7-90,-5-13 0,1-2 0,1-1 90,1-1-91,0-3 1,0 1 0,-2-3 0,1-2 0,-2 0-90,-1-3 0,-1-1-90,-2-2 90,-1-2-90,-2-2 90,-3-8-180,-2 3 180,-2-6-180,-3 6 90,-2-2-180,-1 1 0,-2-1-90,0 2-180,-2 1-89,1 1-181,-1 2-89,1 1-1170,-5-1 809,5 3-4676,-4-1 5846,3 4 0,6 3 0,0-1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0:51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98 1 13379,'-13'13'810,"2"0"-6111,8-1 5481,1 1 1589,1 0-1409,1 2-1229,4 10 1228,0-5 181,7 16-270,-2-14-90,3 7 2358,-4-9-2178,3 5-180,-3-6 0,0 4 3391,-4-10-3211,-2-1-180,-2 3-90,-3-1-90,-2 0 0,-4-4 0,1-4-270,-2-2-90,0 1-179,-1-2-271,-2 0-89,1 0-361,0 0-179,-1-2-4767,1 1 6206,-3-1 0,8-1 0,-2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15.2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51 9871,'17'-19'3418,"-3"2"-1799,-3 7-809,4 6-450,2 6-90,0 7 0,-4 8-91,-2 1 1,-1 2-90,2 4 0,-1 1 0,0 2 0,-1 0-90,0 0-180,-1 2 180,0 69 0,-5-65 0,-1 50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0:51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11131,'15'12'2968,"-2"3"-4167,-8 5 2008,0 7 622,1 7-217,1 17 1,1 3-855,1 8-740,0-4 1,0-3 738,-1-5-89,0 0-124,1 1 124,3 22-180,-3-17 90,3 16 242,-5-23-422,0-3-90,0-1-450,1 9 90,-3-16-2158,4 22 1438,-5-34-3057,1 8 4227,-1-19 0,-3-8 0,2-1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0:52.6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131 205 16797,'-5'-20'720,"3"0"-720,7 5-90,-1-3 90,-4-1-90,-3 1 90,-5 5-90,-5 6 90,0 6 0,-2 6 0,4 2-90,-1 2 180,0 4-90,1 1 0,1 2 0,1 1 90,2 1 0,3 0 0,0-1-90,4 0 90,0 0 0,3 1 0,1-2-90,2 0 90,1-1 0,1-1-90,2-2 90,1 0-90,1-3 0,0-2 90,1-1-90,0-3 0,0-1 0,-1-3 90,1-2-90,-1-2 0,6-9 0,-5 0-90,4-8 90,-7 2 0,-1-1 0,-1-1 0,-1 0 90,-1 1 0,1-6-90,-3 9 0,1-3-90,-3 6 90,1 15 0,1 2 0,-1 12 0,2-1 0,-1-3 0,2 0 0,0 0 90,1 0-90,1 0 0,0-2 89,0 0-89,0-3 90,5 1-90,0-5 0,1 0 0,-2-5 0,-3-2 0,0-1 0,-1-2 0,0-2 0,-1 0 90,0-2 180,-1 2-90,0 0 90,-2 2-90,2-4 0,-1 3-180,4 4 0,-3 7 0,3 7 90,-2 5-90,3 0 90,1 0 0,1-3-90,0-3-90,1-5-90,0-4 0,-3-3-90,0-4-360,2-13 540,-5 7 180,7-18 90,-9 17 90,3-5-90,-4 9 90,0 1-90,-1 1 90,2-1 359,0 2-359,2 6-90,0 7-90,-1 5 0,-1 3-90,-2 0 90,1 0-90,-1 3 0,1 0-450,2 9 90,-1-6-269,1 5-181,-2-7-269,0-2-91,0 0-359,-1-1-2608,0-2 4137,1 2 0,-2-7 0,0 1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0:53.1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1 221 11311,'11'14'3418,"0"-5"-3149,1-12-89,-1-2 90,-3-2-180,2 0 180,3-7-90,-2 2 360,9-16-361,-10 12 361,8-17-360,-12 16 90,1-4-90,-3 7 180,-1 0-91,0 1 181,0 2-180,-1-3-90,0 3-90,1 8-90,-1 5 180,0 13 0,0 4 90,1 2-91,2 7-89,1 2 0,2 6 0,1 2-90,1 4 90,1-1 0,1 0-90,-1 0 0,1 0-90,-1-2 0,-1-2-270,0-3-89,-1-2-271,-1-3-179,0-2-1440,1 6 810,-4-10-1170,2 3 2699,-4-12 0,-1-6 0,0-3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0:53.3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90 12750,'-9'-20'2698,"7"2"-2428,10 6 90,5 3-90,0 2 89,3 0 271,11 0-90,4 2-90,1 1 179,8 5-359,-16 3 0,7 2-90,-11 1-90,0 0 90,-2 2-90,-1 1 0,-3 0-90,-1 1-90,-2 0-180,-2 0-90,0 1-90,-2-1-269,-1 1-91,-1-1-1529,-1-1-1618,0 3 3957,-2 0 0,1-4 0,-3-3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0:53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38 143 9781,'-8'-18'3329,"1"2"-2700,3 5-89,0 1-180,0 0-180,1 0-720,-1-2-809,1 0-720,2-2-1439,5 2 3508,4 2 0,-2 6 0,0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0:53.8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1 160 9152,'10'16'2608,"-1"-3"-1258,-4-4-1,1 1 0,0-1 90,0 2-449,1-3-721,0-6-448,-2-4-271,-1-8-90,-4-4-90,-1 0 1,-3-2 269,0 1 90,-1 2 0,1-1 0,0 4 91,1-1 89,-1 0 449,-5-23 181,4 14-90,-4-15 359,5 20-359,4 12-180,3 8-90,2 9 0,1 4-90,0 0 90,1 2-90,2 4 0,0 2-1,1 2-89,0 1 90,0-1-90,0 2-179,0 0-91,-1-1-180,0-2-180,-2-2-89,-1-2-181,-1-2-179,-1-1-180,-2-4-4408,-1-1 5667,-2 1 0,1-8 0,-2 1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0:54.3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0 227 10591,'1'-27'2698,"1"6"-2248,2 7 0,1 3 269,6-6-359,-2 5-90,5-6 0,-2 7 0,2-1 0,0 0 0,1 1-1,-1 0-89,0 2 90,-1 0-90,-1 1-90,-1 1 0,-1 1 90,-1 1 90,2 0-1,-2 4 91,5 13-270,-7-3 0,0 10 0,-4-7 0,1 1 0,-1 0 0,1 2 0,1-1 90,0 1-90,1-2-90,1 0 90,1-1 0,1-1 0,0-2 0,1-2-90,0-2 90,6-3-90,-3-2 0,5-4 0,-5-3 89,2-1-89,0-4 0,0 0 0,0-2-89,0 1 89,-1 0 0,-1 0 0,-1 2-90,0 1 90,-1 2 269,0 2-179,4 3 90,-3 4-90,3 5 90,-4 4-180,0 4 90,-1 3 0,-1 4-90,0 3 90,-2 0-90,-2 4 0,-1-1 90,-2 0-90,-2 2 90,-2 1 0,-2 0 0,-3 0-90,-2-1 90,-1-3-90,-3-1 90,-2-3-90,-2-2 90,0-4-90,0-1 90,-9-3-90,7-6 0,-6-2-90,7-7-90,2-4 0,-1-5-90,2-4-90,2-4-180,3-2-179,2-2-181,2 1-179,4 0-360,0 1-270,3 1-990,1 1-1618,2 1 4317,1 2 0,1-2 0,2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0:55.2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74 304 16258,'17'-18'809,"-1"1"-629,-5 3 0,1 0-90,-1-2 0,1-1 0,-2-1-4252,1-1 4252,1-10 770,-4 7-770,1-14-90,-6 17 0,-2-4 0,-3 10 0,-2 1 3392,-2 3-3392,-2 3 0,-7 4 0,0 5 0,-6 5-90,3 6 90,0 4 0,-1 6 0,1 2 0,2 3 90,2 1-90,2-1 0,3 1 0,2-1 0,3 0 90,4 9-90,3-10 0,3 8-90,3-12 0,2-1-90,2-3 0,1-2-90,1-4-180,1-2 1,1-2-91,1-3 0,0-3-89,0-2 89,1-4-90,0-2 181,3-4-721,8-13 720,-6 0 91,6-11 89,-11 1 270,0-1 360,-3-2 89,-1 3 181,-1 1 0,-4 5-91,-1 2-89,-1 5-180,-2 2 180,-1 3 89,0 1-449,-8 9 0,1 1 0,-7 10-90,3 2 90,-2 2-90,1 1-90,-1 2 0,1-1-180,-1 1 1,1 0-271,1 0-90,-1 0-269,1-2-181,1 0-719,0-1 1799,0-2 0,3-4 0,0-2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0:55.4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38 12210,'7'-19'4408,"0"4"-3599,2 11-449,4 5-180,-1 3 90,3 3-180,-4 1 89,2 1-89,1 1 90,1 2-180,0 0 90,1 2-540,6 6 1,-4-4-181,4 4-179,-7-6-2160,11 9 1710,-10-9-810,7 5-809,-12-12 2878,-2-1 0,-4-3 0,-2-1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0:55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34 9242,'7'-19'4407,"1"7"-3777,1 10-90,1 7-181,-1 6 1,1 4-90,1 6 0,1 2-90,2 7-90,0 1 0,2 5 90,-1 1-180,1 0-180,0 0-90,-1 1-180,0-1-180,-3-3-269,0-2-180,-2-2-1260,-1-1-1079,-1-3 3418,-2-2 0,-1-2 0,0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15.3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1 290 10051,'6'-30'1799,"0"7"-1529,5 6-90,0 5 0,2-1-90,2 1-90,1-1 90,1 0-180,1 0 0,2-1-180,-1 1 0,1 0-180,-1 1-89,0 0-181,-2 0-719,-1 1 0,0-2 1439,-2 1 0,2-3 0,-1-1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0:56.2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5 274 7623,'-2'-19'3508,"0"1"-2609,2 1-269,1 0-1,2 1-89,2 1-90,1 1-90,3 2-91,1 1 1,4 2-90,1 1 0,2 3 0,0 2-90,1 2 0,1 2-90,0 2 90,1 2-90,0 3 90,-1 1-90,-1 2 0,-2 2 0,-1 0 0,-3 2 0,-2-1 0,-3 0 0,-2-1 0,-2 1 0,-1-2 0,-3 0 0,0-1 0,-2 0 0,0-1-90,-3 2-180,-2-3 0,-3-1 90,3-8 90,4-6 90,5-5-180,5-1 180,0 2-90,3-4 90,2 1 0,2-3-89,0 0 89,2-1-90,1-2 90,1 0 0,0-1 0,-1-1 0,-1 2 0,-2-1 179,-2 3-179,-2 1 90,-1 1-90,-2 3 90,-1-2-90,-5 5 0,-5 0 0,-6 8 0,1 3 0,-2 3 0,3 1 0,1 1 0,1 0-90,0 1 90,1 1 90,1-1 0,1 5 90,3-1-90,3 3 0,6-4 0,4-3-90,3-4 0,-1-4 0,-1-3 90,-3-1 90,0 0-90,-1-1 270,0 0-180,2-2-90,-1 1-90,2 0-360,-1 4-180,-1 4-270,0 4-269,-1 3-180,0 0-270,1 1-810,2 0 2339,2-3 0,-7-2 0,-1-3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0:56.5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40 475 7803,'2'-24'2698,"-1"3"-1799,-1 7-269,0 1 0,-1 0 89,-1 2-89,-2-2 0,-2 4-181,-2 3 1,-1 9 90,2 5-270,3 7-90,2-1-1,4 1 1,1-3 0,2-1 180,1 0-270,17 12 0,-10-13 0,13 7-90,-14-14 90,1-2-90,0-3 0,-1-2 90,1-2-90,-1-3-90,0-2 90,-1-3-180,-1-4 90,0-2-90,-3-5 90,-1-4 0,0-4 180,-3-3 90,1-2 180,-3 0 0,1 1 89,-1 3 1,0 3 0,1 5-180,-2 3-90,1 3 179,0 3-89,0 0-180,4 14-90,-1 1 0,3 14 90,-1 3 0,2 2-90,1 5 90,1 2-90,1 3-90,0 1-90,1 1-90,-1 0-179,0 0-91,0 0-270,-2 0 1,-1-2-271,-1-2 1,-2-2-90,-1-2-1,-2-1 1,-1-4-3598,-3 4 4767,0-6 0,0-2 0,0-8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0:56.7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37 240 10411,'-19'-34'3418,"6"10"-2608,9-10-1,12 3-629,0 4 90,6-3-180,-2 16 90,0 2-90,1 2 0,0 1-90,0 3 90,0 1 0,0 2-90,-1 3-90,-1 0-90,0 3-180,-1 0-90,-1 1-269,0 2-181,-1 0-89,-1 1-1260,0 0 2249,-2 1 0,2 5 0,0 2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0:56.9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66 163 8792,'-6'-18'3058,"0"1"-2428,0 1-90,0 0-181,-1 1-89,1 1 0,-3-3-450,3 4-629,-2-1-3239,2 3 4048,7 3 0,5 5 0,7 4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0:57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56 8342,'11'22'2339,"-1"-3"-1530,-3-7 1,-1-1-90,-1-1-1,0-1 630,0 0-359,3 0-271,0-1-89,3-1-180,1-6-90,1-3-270,-1-6 89,-3 0-89,-2-2 0,-3 1-180,0-5-449,-3 0-541,-1-6-449,-4 2-360,-2 1-359,-1 2-1710,1 2 3958,2 1 0,1 5 0,3 1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0:57.3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10861,'22'9'1979,"-4"1"-1440,-10-2-179,0 1 0,0 1-90,-1 1 539,3 6-449,-3-4 0,2 3 0,-4-5 899,2 3-180,0-1 181,0 2 269,0-4-1079,3-6-181,12-20-269,-7 5 0,9-15-90,-14 16-89,0 0-181,1 1 0,-1 0-270,1 2-1349,0 2-629,2 1-1710,0 6 4318,-1 4 0,-6 12 0,-5 4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0:57.4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61 11311,'-10'19'5576,"4"0"-5126,12-14-90,3-1-180,7-7-90,0-2-180,5-2-180,3-2-270,3-1-89,0 0-361,1-1 1,-1 0-450,-2 1-900,-3 0-989,-1 2 3328,-4 1 0,-7 3 0,-4 1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0:57.5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10321,'12'10'-2968,"4"-5"2968,-1-7 0,5-4 0,-4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1:41.6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110 301 9781,'-31'-3'3688,"4"-1"-2338,10 1-451,1-1-269,2 0-540,9-3 0,8 3 0,9-2-1,5 2 91,2 0-90,2 1 90,7-2-90,7-1 90,5 0-597,9-2 507,5-1 0,4-2-1,4-1 1,1 0 0,3-1 0,1-1 0,1-1-45,-18 5 0,1-1 45,24-5-1215,22-3 1214,-33 7-89,-3 1-399,-7 1 489,-4 2-90,-9 1-18,-3 1 18,-7 1 427,-3 1-337,-4 1-90,-3 0 90,-2 0 1127,3 0-1307,-2-1-9741,2 1 9574,-20 0 0,3 2 0,-14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1:44.2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 65 10141,'-31'10'2879,"3"0"-1080,6-3-720,6 0-719,7 3-90,26-3-180,6 0-90,17-2 89,-3-4-89,8 1-556,12-1 646,6-1-45,-10 0 0,3-1 45,39 0-1040,-32 0 1,2 0 994,-13 0 0,-1-1-45,2 1 0,-1 0-561,2-1 0,-1 1 561,1-1 0,-1 0 0,0 1 0,0-1 45,0 0 0,-1-1-45,-2 1 0,2 0 45,19-2 0,0 0-45,-20 1 0,-1 0 45,16-2 0,-3 1-607,14-2 562,-2-1 90,-5 0-90,-2-1 0,-6 0 116,-7 1-116,-5-1 0,-9 2-90,-5 0-90,-6 2 1356,-4-1-1446,-4 2 646,-4 0-5503,-1 0 2588,-18 7 2539,-3-1 0,-23 6 0,-1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15.7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13379,'10'28'720,"-1"0"0,6 35-631,-8-30-2042,7 31 1953,-10-40 811,0-2-811,-1-1 424,-1-2-154,0-1 359,0 4 1,-1-3 988,0 3-1438,-1-19-180,2-13 90,0-9-90,5-7 0,0 11 0,2-1 0,1 1 0,1 2 0,1 1 0,2 1 0,0 3 0,1 2 0,-1 2 0,2 1 0,-1 3-180,0 2 0,1 0 0,-1 3-180,-1-1 1,1 3-1,-2 0-90,0 1 90,-2-1-89,0 1-541,-1-1-269,2 4-90,-1-2 1349,3 2 0,-7-6 0,-2-2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1:48.2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42 9602,'-31'5'3238,"3"0"-1889,14 1-989,14 3-90,4 0 89,18 1-179,4-3 90,11-2-90,11 0-723,10-1 723,8-2 0,6-1-1120,2-1 1030,4-3 0,-18 1 0,1-2 0,29-1-45,-29 1 0,-2 0-45,19-3 0,-2 0-90,-4-1 90,-3 0-781,-5 1 691,-6-1-322,-5 1 232,-7 1-179,-6 0-451,7-1 180,-17 2-511,4-1 1141,-16 3 0,-9 2 0,-2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1:48.6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32 11131,'30'13'719,"1"-4"-6649,-3-13 4581,25-4-90,-9 0 1169,38-5 1,-31 4 0,16-3-1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1:50.7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71 499 10231,'-27'23'2789,"3"-4"-1530,10-6-809,8 1-181,10-5-89,12 0-180,3-6 90,4-1 0,-2-3-90,2 0 90,18-3 0,30-3 90,-9 1-837,22-3 747,-29 3 0,7 0 0,2-2 0,3 0-90,2 0 90,1-2-1174,3 1 1174,6-3-90,2 0 0,6-1-1261,1-1 1261,2 1 0,2 0 0,1-1 0,1 2 0,1-2 0,1 2 0,0-1 0,0 0 0,-28 4 0,0-1 45,-15 3 0,0 0-45,15-2 0,0 0 0,26-3 0,0 0 0,-1 0 0,-1 1 0,0-1 0,-2 0-911,-1 0 911,-7 1 0,-2 1 0,-7 0 369,0 1-369,-21 2 0,-1 0 0,28-2 17,-29 2 0,0 0-17,18-2 90,-2 1 969,-2 0-1059,25-4 0,-22 4 552,15-2-552,-29 3 0,-4 1 0,-2 0 0,0 1 130,-3-1-130,-2 2 0,-2-2 0,-4 2 0,-2-1 1031,-2-1-1031,-4 2 227,8-3-317,-13 3 667,5-1-1117,-12 1 568,3 1 1,-11 0-1,2 1 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11:51.3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1 119 10051,'31'2'2339,"1"-1"-1889,-4-3-91,7-2-89,5-2-719,35-8-271,-15 2-2415,-4 1 0,2-1 1066,10-2 2069,24-5 0,-30 6 0,1-1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16.0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59 131 12390,'10'-18'1889,"2"3"-1619,-1 9-90,2 0-90,-1 0-1,-1-3 1,-1-3 0,-2-1 90,-5-2-90,-5 1 180,-8 3-90,-6 5-90,-1 6 90,0 4-90,3 3 0,0 2 90,1 2-90,0 3 0,2 1-1,2 2 1,3 1 0,2 0 0,2 0-90,3 1 90,3 1-90,2 0 90,2 0-90,2-2 0,1-1-180,2-2-179,1-1-181,1-2 90,1-2-270,-1-3-89,1-2-91,0-2-179,-1-3-990,1-3 2069,8-7 0,-3-2 0,7-7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17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1 715 10051,'27'-9'2969,"1"3"-2700,-9 7 1,1 2-90,-4 3 0,-1 0-90,0 2 0,0 1 0,-2 1 0,-1 0 0,-2 1 0,-1-1 0,0 5 0,-2-1 269,-3 6 1,-7-7-180,-5-7 0,1-12-90,3-9-90,5-3 0,5 2 0,1 3 90,3-1-180,0 1 90,3-1 0,0 1 0,2 0 0,2-1-90,1 1 90,2-1 0,-1 1 0,2 0 0,-1 0 0,1 0 0,-1 1 0,-1 1 0,-2 0 0,2 1 0,-2-1 90,0 1-90,-1-1 90,0 2 90,-2 0 0,-2 1 0,0 0 0,-2 1-1,3-3-89,-2 0 0,0-2-90,-3-4 90,-7 2-90,-4-1-90,-8 2 90,-4 3 0,-5 4 0,-4 7 0,4 4 0,-1 5 0,7 1 0,0 2 0,2 1 0,2 2 90,1 1-90,3 1 90,1 8-90,4-4 0,3 5 0,2-7 0,3-1 90,1-1-90,3-1 0,1-2 0,2-2 90,2-3-90,2-1 0,0-3 0,0-3 90,0-2-90,1-3 0,-1-3 0,2-4 0,-1-4-90,1-4 90,-1-6 0,-2-6-90,1-8 90,-2-6 0,1-7-667,-3-3 667,-1-1 0,-3 3 90,-1 1 0,-2 6 0,-1-10-90,-2 16 0,-1-6 0,-1 20 0,-2 3 0,-1-1 0,-7 10 577,1 5-577,-3 12 90,4 9-90,0 4 0,0 4 0,2 5 90,1 2-90,2 4 0,1 1 0,2 2 90,2 2-90,2 0 90,2 3-90,2-1 0,0-1 0,2-2 90,2-1-90,0-3-180,0-3 0,2-3-90,-1-4 0,1-3 0,2-2 1,-1-3-91,1-3 0,0-4 90,0-3 0,1-3 90,0-3 1,1-4 89,9-10 90,-7 1 90,7-7 89,-11 4 1,-3 0-90,-2-1 90,-2 2 0,-4 0 90,-2 1-90,-4-5 0,-4 6 0,-3-3-90,-2 8 89,-2 2 1,-2 1 0,-7 3 0,0 2-90,-5 2 0,3 5 0,5 1-90,5 3-270,9 0-180,7-4 181,9-2-1,0-6 90,2-3-90,-5 0 0,1 0 180,4-1 90,-2 0 360,3 0-180,-2 4 90,-4 5 0,0 6-91,-2 4-89,1 2 0,0-1 0,0-1 0,-1-4 0,-1-1 0,5 3 0,1-2-90,4-1 0,0-4 90,-1-8-180,-4-1 90,-2-5 0,-4-1-90,-1-3 0,0-4 90,0-5-90,0-4 90,-2-5-90,2-5 180,-1-1 180,1-18-405,-1 14 405,1-8 90,-3 20-90,0 2 0,-1 4-91,0 4 1,0 1 270,1-1-270,5 11-90,0 11 225,2 11-225,0 11 0,-2 0-90,1 3 90,1 4-90,1 2-90,0 3 0,0-1-180,-2-1-180,-1-1-180,0-3-89,-3-2-181,0-1-89,-2-3-270,-1-3-91,-1-1-988,-2-3-1260,-1-2 3598,-1-1 0,1-7 0,0-2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17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0 221 7533,'1'-23'3148,"2"2"-2339,2 5 990,15-17-1259,-4 11-90,13-12 0,-10 17-91,2 2 1,-1 3-180,0 1 90,-1 4-90,-1 1 90,-1 3-180,5 3 0,-6 2 0,4 3-90,-8 2 89,0 1-89,-2 2-179,0 1-271,0 0-90,-2 1-179,0 0-91,-2-1-2608,1 0 3418,0 5 0,-3-9 0,0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3:01.8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 11760,'6'25'1979,"0"-1"-1529,-2-6 0,1 3 269,4 10 181,6 25-720,-4-16-90,4 13 269,-1-9-269,-7-20 270,6 14 270,-7-21 89,-1-2-539,6-6-180,-4-12 0,2-7 0,-3-8 90,-2 3-90,0-1 0,1 0 90,-1 1-90,0 0 90,0 1-90,2-3 0,0 1 0,4 0 0,2 6 0,6 7 0,-3 5 0,2 2 0,-4 2 0,0 2 0,2 0 0,0 2 0,-1 0 0,1 0 0,0 0 0,-1 1 0,1-1 90,-1-1-90,-1-1 360,-1 0 180,3 1-1,-1-2-89,3-2-90,-2-9-90,-3-7-180,-3-3 89,-3-4-89,-3 2 90,-2-1-180,-1-3 90,0 0-90,-2-2 90,-1 0-90,0-2 90,-2 2-180,0 0 90,-2 0-90,0 2-90,-1 1-90,1 2-89,0-1-91,-1 3-719,2 1-271,-3-1-5036,2 3 3868,10 1 2608,4 7 0,20 6 0,2 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17.5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6 157 9512,'-2'-26'2698,"0"-2"-2698,1 8-720,1-4-719,2 4-1259,3 4 2698,3 4 0,-3 5 0,0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18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0 207 8162,'3'26'2069,"-1"-2"-1529,0-8 0,1 0-1,0-1 1,1 1-90,0-1-1,2-1 1,0-1 450,5 4-181,-2-5-89,6 4-180,-2-9-181,2-2-89,-3-9-90,-3-8-90,-5-8 90,-3 0-90,-3-4 0,-2 6-180,-1-2 0,-2 0-269,1-1-1,-1 1-180,-1 1 1,1 0-181,-1 1 1,1 1-1,1 1-809,1 1 360,0-3 449,4 0 720,2 0 540,7 4 270,5 7-361,3 6 91,-2 6-90,0 4 90,-3 0-1,0 2-89,0 2 90,0 0-180,0 2 90,-1 0-91,0 0 91,0 0 0,-1 0-90,-1-1 0,0-1 359,-1-2 181,2 4-180,-2-2-1,3 1-449,3-9-90,-2-9-90,2-4 0,-5-5 90,-2 1-90,1-2 0,0 0 0,1-2 90,0 1-90,0 1 0,0 1 0,-1 2 0,3-2 0,0 3 0,6 4 0,-2 6 0,4 7 0,-5 2 0,4 3 90,-7-4-90,8 4 90,-5-5-90,4 0-90,-1-6 0,-2-6 0,-1-7 90,-4-1-90,-1-3 90,-4 2-90,-1 0 90,0-2-90,0 1 90,0-6-90,0 3 0,0-3 90,2 7 0,0 14 0,1 9 0,-2 9 0,-1 2 0,-2-4 90,1 2-270,0 2 90,-1 0 0,0 1-269,-1 2-91,-2-2-90,0 1-90,-2-1-89,-1 0-1350,-6 7 90,1-8-809,-4 5 2788,1-9 0,6-8 0,1-2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18.8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19 184 10321,'-15'-16'2249,"11"-2"-2249,13 3-270,12-1-180,3 2-359,6-1-900,4-1-270,6-1 1979,1-1 0,3-1 0,0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19.1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0 360 12210,'17'24'1619,"-2"-2"-1169,-10-6-90,1 2-1,0 3-179,0 0 90,1 1-90,-1 0-90,1 0 0,-1 0 0,1-2 0,-1-1 0,-1-1 539,0-3 271,1 4 359,-1-4-1259,-7-12 90,1-6-90,-8-17 90,3-1-90,-2-5 90,0-6-180,0-4 90,0-4-90,1-3 0,1-2 90,2-1-90,2 3 90,2 1-90,2 4-90,1 2 1,2 2-91,2 2-90,2 2-90,1 3 0,3 4-89,0 4-91,1 3 0,-1 4-809,1 3-360,6 4-90,-1 6-629,0 3 2518,-5 7 0,-8-6 0,-3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19.4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27 172 10501,'-20'20'3508,"13"-10"-3418,27-19 90,3-2 0,11-6-90,-11 6 90,-1 0-1,-1 1 91,-1 0 0,-3 1-90,-1 0 90,-2 2 0,-2 1 90,2-2-270,-4 9-90,-4 3 89,-7 11 1,-4 5 90,3 2-90,3-2 90,2-1 0,3-6 90,1 1-90,3-2 0,1 1 0,1-2-1,2-2-89,-1-1 90,1-3 0,0-1-90,6-3 0,-6-2 0,5-3 0,-7-1 0,-2-2 0,-1-1-90,-2-3 90,-2 0-90,-2-8-90,-3 3 0,-3-4-90,-1 6-90,-3 0-180,0 0-89,-3 0-91,0 2 1,0 0-91,0 2-90,1 1-899,0 0 0,-3-2-1439,3 0 3148,4-3 0,11 0 0,8-1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19.7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1 119 11760,'10'30'2519,"-2"0"-1890,-8-6-269,2 3-90,1-7 0,2 0 0,1-8 0,1 0 0,2-2-1,1 0 1,1-2 90,1-1 0,6-1-270,1-6 0,0 0 0,-2-6 0,-7-2-90,-1-2 90,-2-3-90,-2-1 0,-1-3 0,-2-1 89,-2-1-178,-2-1 89,-2-1 0,-1 0 0,-2 1-180,0 1 0,-3 1-90,0 1 0,0 2-180,-1 1-89,0 1-1,1 2-899,0 1-270,-4 0-1170,1 2 2879,-3 0 0,7 5 0,3 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20.0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9062,'19'7'3058,"-1"2"-2248,-6 2-91,1 3 900,10 24-1169,-9-12-180,8 19 0,-13-19 0,0 0-91,-3 0-89,0-1 90,-3-2-90,-1-1 90,-3 7-90,0-9 0,-4 5 0,1-10 0,-3-4 0,-3 1 90,-4-7 0,1-6-90,0-10 0,9-6-90,5-4 0,4 4 0,2 1 0,2 7 0,1 1 0,2 2 0,2 1 0,2 3 0,2 1-180,2 3-180,1 1-360,1 2 1,0 2-181,-1 0-179,-1 3-180,-2 0-1080,-1 0-989,-3 2 3328,-3-1 0,-5-4 0,-3-2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20.2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54 44 10141,'-27'15'6027,"1"-2"-5667,28-10-1,2-1-4520,21-6 4071,0-1-270,6-2 573,2 0-1112,3-2-270,1 0-271,-3 0-628,-3 0-901,-5 3 2969,-4 0 0,-10 3 0,-5 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20.3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69 10231,'-20'15'4318,"20"-7"-4318,16-9-180,12-4-90,7-4-360,-6 0-179,1 0-361,0 0-629,0 0-539,-1-1 2338,-2 1 0,1-1 0,0-1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27.1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15403 107 10231,'6'-22'3508,"0"0"-2518,-2 8 988,3-8-1438,-2 7-450,8 3 0,-7 18 0,4 6 0,-7 12 0,-1-2 0,-1 8 0,-1 4-90,-1 7 90,-2 7-767,-1 7 767,-3 4-90,-1 4 0,-1 2-728,-2 3 728,-2 5-993,-1 4 1083,0 5-90,-2 2 0,0 2 45,5-24 0,0 2-45,-7 34-728,7-33 0,0-1 728,-3 26 90,1 0-562,0 0 472,2 0 0,1 0 90,1 1-90,1 2 0,0-1 0,2 2 0,1-1 0,0 0 0,3-29 0,0 0 0,-1 32 0,1-36 0,1-1 90,-1 20-90,1 0 0,0-1 0,-1 0 0,0 0 0,0-1 0,0 0-127,-2 0 217,0-2-90,0 0 0,-2 0 0,-1-3 0,-2 0 0,2-22 0,-2 0 0,-4 26 0,-7 20 0,4-32 0,-2-2 0,-2-2 0,-14 23 0,5-22 0,-13 20 0,8-27-90,-6 1 179,-2-4-89,-4-3-90,-3-2 90,-4-3-90,-4-2 45,12-14 0,-1 0 45,-27 12 122,23-15 0,0 0-122,-26 5-180,-3 0 0,-4-2 90,-3-2-90,-5-1 0,-4 0-77,45-12 0,-1-1 167,-1 1 0,-1 0 0,-1-2 0,-2 1 45,-4 1 0,-2 0 0,0 0 0,-4 0-15,1 0 0,-4 1 0,2-1 60,-10 3 0,-1-1-470,11-2 1,-3 1-1,4-1 470,-7 1 0,4 0 0,-3 1 0,1 0-433,0-1 0,0 1 433,1 1 0,-1-1 0,1 1 0,0-1 0,0 1 0,0 0-45,0 0 0,-1 0 0,1 2 0,-1-1-45,0 1 0,-1-1 0,1 2 0,-1 0 45,3-1 0,-5 2-45,6-1 0,-4 2 0,3-1 0,-13 4 1,1-1-256,10-2 0,-3 2 0,5-2 300,-9 3 0,4-1-45,-2 1 0,-1 0-131,0 1 1,0 0 130,0 0 1,0 1 44,-1 0 0,1 0 0,-1 1 0,1 0 0,1-1 0,-4 2-15,9-2 0,-5 2 0,3-2 63,-11 5 1,0 0-34,13-4 0,-4 1 0,6-1-15,-6 2 0,4-1 0,-1 1 0,0 0 20,0 1 1,1-1-21,1 0 0,0 1-45,0 0 0,1-1 45,1 1 0,-1-1-45,1 1 0,0 0 0,1-1 0,-1 1 45,1 0 0,-1-1-45,1 1 1,-1-1 44,0 0 0,0-1 11,0 1 1,0-1-12,2-1 0,-4 0-142,7-2 1,-4 1-1,3-2 52,-10 4 1,-1-1 44,12-3 0,-4 0 0,5-2 58,-6 2 0,3-2-103,-1 0 0,1-1 45,-1 0 1,1 0 44,5-3 0,0 0 45,2-2 0,-1 0-90,-19 5 0,0-2 45,18-4 0,0-1 45,-18 5 0,1-2 0,22-5 0,3-2 0,0 1 0,0 0 356,0 0 0,0-1-356,1 0 0,0 0 0,0 0 0,0 0 0,1 0 0,0-1 0,0 1 0,1-1 0,-49 10 0,0-1 45,28-4 0,0 0-45,15-3 0,1 0 0,-16 2 0,0 1 0,-27 4-90,0-1 0,1 0 90,1-1 0,0 0-89,1-4 89,0 1-90,2-3 90,1 1-225,28-5 0,-9 0 1,7-1 179,10 0 0,-1 0 45,-15 0 0,-10 1 0,9-2 0,15-1 0,1 0 231,-29 1 1,-3 0-232,15-2 0,2-1 0,4 1 0,1-2 0,6-1 0,4-1 0,-8-3-90,-18-3 180,30 0-180,1-1 565,2-2-475,4-1-90,-1-1 90,6-1 0,-3-1 90,5-1-90,0-1 90,2 0 0,2 1 0,0-2 1976,1 2-1976,1-2 0,0 1 541,-11-8-541,-22-15-90,17 12-78,-9-9-12,34 21 3229,2 0-3139,0 0 0,1-1 0,0-1 0,2 0 0,0 0 852,1-1-852,0 0 90,1-1-180,1 0 180,0 0-90,1 0 0,0-1 0,-5-9-90,5 6 90,-4-7 90,6 10-90,1-1 0,-1 1 0,1 0-90,0-1 180,1 0-180,0 1 180,-1-1-180,1 2 180,-1-2-180,0 0 90,-5-11-90,4 9 90,-6-10 0,6 12 0,-1-2 0,0 1 0,0-1 0,-1 0 90,0-1 0,0 1-90,-1 0 180,1 1-90,-6-10-90,5 9 90,-3-7-90,6 11 90,1 2-90,-14-60 0,-1-10 90,10 33-822,-9-33 1,4 9 821,20 61-180,0-1 180,0-15-180,-1 13 180,0-12-180,1 17 180,-1 2-90,0 0 1373,0 0-1373,-3-4 90,0-1 0,-1-3 89,-2 1-89,1 3 90,0 1-90,0 3 0,1 2-90,0 0 0,-1 3 0,-2-1 90,-2 4-90,-1 0 0,-1 1 0,0-1 180,2-2 0,2-1 0,1 0 0,2-1-90,-2-2 90,2 2-180,-1-2 90,0 1 0,-1-1-1,-3 10 1,1 7 0,-2 7 0,3 3 90,2-1 0,0 1-90,-2 2 90,1 1-90,-1 0 0,0 1 0,0 0-90,1-1 90,-1-1 90,1-1-90,0-1 89,1-2 181,0-1 0,-1 3 90,1-1-450,3-13 0,4-1 90,6-14-90,2 2 0,0 1 0,3-2 0,-1 1 90,3 0-90,-1 1 0,3-1-90,0 2-90,1 0-180,1 1-180,2 1-179,1 1-181,3 0-2338,13 1 360,-6 1 2030,11 1 0,-9 3 0,2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3:02.0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 7623,'40'13'7465,"-11"3"-7015,-30 3 180,-2 4-91,0 1 1,3 1-360,4 0 0,1-7 0,2-1 0,0-7 180,1-1-91,6 0 1,1-2-90,5-2-90,-1-8 0,-2-6 0,-3-6-90,-5-3-180,-6-3 0,-4-1 0,-2 4-629,-2 1-540,-2 1-540,-1 0-270,-1-3-3058,1 1 5217,3 2 0,2 8 0,2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40.4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33 350 10861,'-23'5'3058,"13"-9"-5063,52-50 1376,-8 18-62,37-33 691,-22 30 0,-2 3 0,12-8 0,-10 8 0,1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41.2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0 356 13199,'26'-25'-719,"4"-4"-5661,3-2 4176,10-7 0,3-1 2204,13-12 0,-5 6 0,1 0 0,11-7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42.4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0 295 11221,'23'-10'539,"0"-2"-449,-2-7-270,3-2 90,5-6-1259,33-26-1529,-9 9 2046,11-10 0,-22 21 0,-13 11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43.8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876 255 9332,'-4'-22'1979,"-1"1"-1800,-2 9-89,0 0 0,-3 3-90,-6 3 0,-3 5 0,0 2 0,-1 3 0,3 0 0,-3 2 0,-4 1 0,-2 2 0,-4 2 0,-2 1 0,-3 3 0,-1 1 0,-3 2-1393,0 2 1483,-2 1 0,0 2-228,2 1 228,0 2 0,2 1 90,1 1-90,1 2-90,3 1 179,2-1-89,3 0 90,4 0-91,2 1 1,3 0 0,2 0-90,3-1 90,4-1 1338,2 0-1338,2-1 282,3 0-372,2 0 92,3 0-92,3-1 0,4 2 0,3 0 0,5-1 0,3 0 90,4-1-180,2-2 180,3-2-180,4 0 90,1-3-90,2-1 90,17 2 90,-11-7-619,15 0 619,-17-8-180,2-3 180,1-3-180,5-4 180,1-2-45,13-10 0,3-3-45,8-4-60,-14 0 0,10-5 0,-11 2-1337,13-13 1352,-13 6 0,-3-1-45,1-6 0,-1-3 90,-2 0-90,13-15-2813,1-3 2903,-6 4 0,-9 5-272,-20 18 362,-5 3-90,-2 1 336,-4 4-336,-3 1 90,-3 0 0,-3 2 884,-1-10-884,-6 9 3373,-1-8-3373,-6 10 328,-3 0-328,-3-2 0,-3 0 0,-5-2 0,-3 1-90,-5-2 90,-4 3-90,-4-1 0,-4 1 0,-5 1-457,-3 3 277,-4 3-270,-1 3-90,-1 4-269,-1 4-361,0 4-449,-5 3-360,-2 4 1830,-4 3 0,-1 4 0,1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5:45.0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583 23 10411,'-28'-12'1619,"-2"2"-899,-3 9-947,7 2 317,-7 2 522,2 4-342,6 0-90,-9 4 0,9 1-8,-1 3 8,-1 3-90,-15 18 0,10-4 0,-9 14 90,4 12-90,10-10-380,-5 16 380,16-14 0,1 0 0,4 3-90,4-2 90,2 0 0,6 21-90,3-14 0,6 16 0,2-21 90,3-3-90,3-2-209,4-3 209,2-3 0,2-3 0,3-2 0,3-4 0,1-4 0,1-4 0,1-4 0,-1-6 0,2-3 0,0-5 0,1-3 90,1-6-90,3-3-251,3-6 341,2-5-90,2-6 90,1-5-386,2-7 386,-2-6 0,3-7 90,-5-6-90,-2-4 0,-6-5 90,-4-2-90,-4-3 90,-7 2 0,-5-1 0,-6 4-1,-5 0 196,-4 5-105,-11-20-180,-5 22-813,-9-14 723,-5 26 0,-5 5 90,-6 5-180,-7 5-328,-5 5-121,-6 7-181,-6 5-639,-7 6-1700,-12 7-3055,-7 6 6114,39-1 0,-4 2 0,-32 8 0,-7 3 0,25-5 0,0 0 0,0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8:55.1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0 278 15358,'6'39'900,"-1"-9"-810,9 7 0,-4-12 179,13 36-269,-10-27-200,8 25 200,-13-36 180,-2-3-90,0 0 270,1 4 450,-2-6 161,2 7 288,-3-9-1259,-7-5 0,1-9 0,-8-13-90,4-5 129,-2-8-129,2-3-90,-2-9 0,-1-8-419,-2-5 419,1-7 90,-1 0 0,2-1 0,1 6 90,2 1 0,1 8 0,1 2-90,2 7 90,0 4 0,1 3-90,0 4 90,2 3 0,2 4 599,5 2-599,5 9 0,1 3 90,3 10-90,-3 3 0,2 5 0,1 2 90,2 5-90,2 1 0,1 2 90,0 1-90,2 1 0,-1 0 0,1 0-90,0 0-90,0-1 0,-1 0-90,0-1-269,-1 0-271,-1-4-1169,5 8 990,-9-11-91,4 6-179,-10-11-3328,-1-2 4587,-1 2 0,-4-8 0,-1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8:56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31 711 9422,'-23'7'4947,"15"0"-4857,28-13 0,4 2 0,13-11 0,-10 1-90,2 0 90,2-2-1,0-1-89,-1-1 180,0 1-180,-3-1 270,-1 2-90,-2 0 90,-3 1-90,-2 2 90,-2 1-180,-2 2 90,-2 2-1,-2 0 1,3 0-90,0 5-90,0 5 0,-1 10 0,-4 7 0,-3-2 90,2 1-90,-3-6 0,2 0 0,0 0 90,1 0-90,2-1 90,-1-1-90,2-1 90,1-1 0,0 0 90,2-3-180,0-1 90,0-2 0,1-1-90,0-2 90,0-3-90,1 0 90,-1-4-90,-1-1 0,0-2 0,-1-3 0,-2-1 0,0-3 0,2-9-90,-4 5 180,1-6-90,-4 11 0,-1 2-90,-1 1 90,2-2-90,-1 3 90,7 4 0,-1 8 90,4 5-90,1 2 0,0-2 0,1-3 90,4-3-90,-1-5 0,-4-1 0,-2-1 90,-5 0-90,-2-2 0,0-2 0,-2-1-90,-1-3 90,-1-2-90,-2-4 90,-1-1-90,-2-3 90,-1-2-90,-1-2 180,1 3-90,-1 1 0,0-4 0,0 8 0,1-3-90,0 7 90,5 4 90,3 7-90,7 11 90,-2 9 90,3 5-90,-4 0 90,0 1-1,-1 1-89,0 3 90,-1-1-90,0 0 0,-1 1 0,-1 0 0,-1-2 90,0 7-90,-1-9 90,-1 10 0,-3-10-90,-2 0-270,-6-7 90,0-11 90,-3-8-90,4-6 0,1-1 0,3-3 90,4 3 0,6 3 0,5 6 0,7 3 0,2 0 0,-2 0 0,2-1 0,-5 0 0,1 0 0,0-2 0,0 0 0,1-1-90,-2-1 90,-1 0 0,0-1 0,-2-1 90,-1 0-90,-1-1 90,-1 1 90,-1-1 0,1-2 0,0 0-180,1-2 90,0 3-90,1 9-180,-1 4 0,2 12-90,-5-1-90,1 3-90,-2-4-269,0 0-181,1 1-89,-1 0-91,1-1-89,-1 0-2249,0 1 3418,2 2 0,-5-7 0,2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8:56.5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109 0 11311,'-23'16'1349,"3"-2"-1079,9-4-1,0 1 1,1 0-90,0 0 0,2 0 180,1 0 539,1 4-269,3 2-90,5-2-91,7-3-179,7-9-180,-2-5 180,2-4-180,-3-1 180,-1-2-90,2-2 0,-1-1 90,0 0-1,-1-1 1,-1 2-90,-1 0 0,-1 2 0,-1 0-90,2 0 90,-1 1-180,3 6 90,-3 6-90,1 10-90,-4 0 0,1 3-90,-2-4-90,1 3 0,0 0-180,1 2-179,0 0-91,1 1-269,-2 0-91,1 0-269,-1 1-1169,-1 0-1260,-1 1 3778,-3 0 0,1-10 0,-2-2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8:56.6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30 213 11760,'-20'14'5217,"11"-14"-5846,26-18-91,3-5-179,19-9-91,-11 9 1,2 0-91,0 0-809,0 1-539,-2 4 2428,-2 1 0,-2 3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8:56.8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96 8702,'-21'31'2698,"4"-4"-988,8-13-541,3 1-270,8-5-719,9-5 0,6-6-180,7-7-90,-1-2-270,4-3-89,2-2-271,2-2-269,0-1-271,-1-1-629,0-1-539,-1 1 2428,-4 0 0,1 0 0,-1-1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3:02.2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48 8252,'23'7'3598,"12"11"-3058,-16-4-90,11 9-1,-16-6 1,0 0-90,-2 1 270,2 8-271,-6-6 1,1 5 360,-6-8 89,-2 3 720,-5 7-629,-3-7-540,-7-4-90,2-19-180,-2-10 89,7-1-179,1-3 90,3 2 0,2-1-90,1-7 0,1 5-90,1-5-90,2 7-179,2 0-91,2 0-270,0 1-89,1 0-181,1 1-89,0 1-90,1 0-91,1 1-1168,0 0-1170,2 0 3598,-1 1 0,3-2 0,1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19.1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 55 9062,'-8'-26'5037,"0"-1"-4677,2 26 89,3 2 451,5 57-540,5 11-180,2 17-1473,1-4 1383,-2-22 0,0 2-305,1-2 305,0 0-2833,4 23 2833,-3-21-90,2 14-297,-4-27 207,0-3 372,-1-3-642,0-1-90,0-5 256,0-2-526,-2-5 3041,0-4-3220,-1-4-1733,0-3 2632,1-1 0,-3-9 0,0-2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19.5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11 526 9781,'-7'-27'3688,"4"1"-3238,4 9 0,5-1 0,4 5-91,5-1 1,4 0 0,8-1-90,7-1 0,7-1-1940,9 1 1850,4 0 90,4 1-116,4 1 26,7 0 0,3 0 0,18-3-837,-14 2 0,-2 1 657,6-1 90,0 0 0,-1 0-90,-6 2-656,-1-1 746,-6 2-90,-1-1 0,-1 1 0,-4 0 90,-1-1 959,-4 1-959,-5 2-90,-5-1 18,-5 2-18,-5 1 1559,-3 0-1559,-5 2 915,-3 0-826,-3 2 532,-3 0-531,5 3 133,-7 3-133,4 4 0,-7 5 0,-1 6 90,0 4-90,0 7 90,-1 5-90,1 5-260,-1 7 259,-1 4 1,1 4-1978,0 2 1978,0 2-90,1 0-442,0 1 442,0 1 90,0 0 0,0-2-90,-1-1 90,1-2-90,-1-1-205,0-4 205,0-3-90,-1-3-540,3 16 1,-4-17-181,2 10-108,-6-20-431,-1-4 1564,-2-2-3004,-2-3-867,-3-2 3656,-2-2 0,2-9 0,-1-3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19.7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174 453 8072,'-41'10'3418,"4"-1"-2428,5-1 1618,-3 1-449,12-2-1439,18-4-91,16-2-179,33-7-90,7 0-1059,19-6 969,10-1-1457,12-3 1232,-43 7 0,1-1 45,1 0 0,1 0-45,2-1 0,0 0 0,1 0 0,0-1-45,1 0 0,-1 0-45,0 0 0,-1-1-90,0 0 0,-1-1-180,-2 1 1,0 0-46,-2-1 0,-1 0-1394,42-13 764,-6 0-89,-7 0-180,-12 1-270,-7 2-1080,-10 1-899,-8 2 3508,-7 2 0,-6 0 0,-4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23.6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0 14009,'-1'34'1529,"1"-3"-4787,-6 45 3438,3-34-28,2 36 1,2 2 27,2-20 97,1-1 1,2-2-188,2-18 360,8 10 0,5-4-271,3-5 1,3-10 1735,-5-17-1825,4-3 1488,0-5-1578,4-5 0,2-4-180,2-5-90,6-5 397,-1-4-667,3-4 0,-2-3-179,-1-2-91,-2-1 1,-2-1-91,-3 1 1,-2 1-181,-3 2-989,-2 0-539,0 0 2608,-4 5 0,0-1 0,-1 3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23.8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25 684 11760,'-22'23'6117,"19"-9"-5757,21-18 89,27-14-1193,13-12 924,13-8-765,8-5 630,-33 18 0,1-1-90,2-2 0,0 1-90,3-3 0,1-1-660,-1 1 0,0-1 345,-4 3 1,-1-1-91,-1 2 0,-1-1-899,35-22-1529,-5 1 2968,-30 19 0,-1 0 0,16-10 0,9-8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33.7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5 310 11131,'-5'21'4677,"30"-7"-4407,2-11 134,53-17 1,10-8-315,-8 0-1795,7-2 1,-1-1 1794,-15 1-90,0 0 1098,-6 2-1278,20-8 0,-26 9-14,13-5-166,-29 9-180,-4 2-719,4-2 359,-14 4 91,4 0-2249,-18 6 3507,-1 1 1,-8 3 0,-1 1-1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33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72 201 9422,'-31'23'3148,"3"-4"-90,16-9-2698,13-5 0,6-5-1,16-5-179,6-6 90,7-4-90,6-2-217,5-2 127,2-1-479,0-1 478,0 2-89,-2 0-179,-5 1-231,-1 2-39,-6 2-271,-4 1-179,-3 1-271,-4 2-1438,-4 1-1530,-4 2 4189,-2 1 0,-8 2 0,-1 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56.0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113 0 8702,'-31'4'2698,"3"-1"-2428,11-1 0,0 13 180,7 23-360,2-3 0,7 17-90,2-21 90,0 4-90,1 2 90,-1 1-180,1 0 180,0 1-90,0 0 0,0 0-90,0-1 180,0 0-90,1 0 0,0-1-180,1-1 0,0 0-270,2-2-179,1 0-91,1-2-2518,7 10 3238,-3-12 0,8 8 0,-5-12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56.6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 7803,'37'-4'3148,"-14"3"-2609,10 7-179,-15 6 0,2 5 0,3 5 269,15 28-449,-9-9-3173,12 23 3263,-10-10-180,-1 3-31,1 7 31,-1 0-90,-2 2 90,-2-3-90,1 4-180,-5-7 1,1 4-91,-4-4 90,-1-1-180,-2 2 0,-1-1-179,-2 0-181,-1-1-1799,2 25 990,-4-20 1529,0 14 0,-5-25 0,-2-3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57.4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0 252 12120,'30'11'1079,"0"-2"-809,-5-11-90,4 1 0,4-3-90,4 0 90,2-2-90,2 0-90,18-5 90,-14 3-850,8-3 760,-20 3 150,-5 1-240,-3-2 90,4-5 0,-10 2 0,1-5-90,-11 5 180,-4-1 416,-2-7-416,-3 4 194,-2-4-14,-2 7-1,0 0 271,0 0-180,-1-2 270,-1 2-540,8 10-1,-1 5-89,9 14 90,-2 0-90,1 2 0,0 3 90,0 2-90,1 1 0,-2 2 0,-1-1 0,-2-1-90,-1 0-179,-1 1-91,-2 0 0,-2 0-180,-1-1-179,-1 0-91,-1-1-269,-1-1-1080,-1-1-989,0-1 3148,-1-1 0,4-9 0,0-3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3:02.6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0 12840,'21'0'2788,"-4"8"-2338,-12 9 90,-1 6-4342,-1-2 4162,-1 3 859,0 2-769,0 16-271,-1-10 451,-6 54-540,2-46-139,-6 30 139,3-45 90,-1-4 0,0-1 3233,0-3-3323,0-3 90,0-3-1,-4-2 29,-2-8-118,3-5-90,2-8 0,9-4 90,5-1-180,6 1 0,4 4-179,3 4-91,3 7-90,-4 4-180,0 3 1,-5 2-271,0 1-179,-1 2-180,0 1-1530,-2 1-1708,0 1 4497,-2 0 0,-3-6 0,-2-2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57.9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15178,'13'25'1799,"1"0"-1439,-5-2 0,2 3-90,-1 2-90,2 2 0,0 2-91,1 2 1,-1 0 0,0 1-90,0-3-180,0 0-179,-2-2-271,0 0-90,0-1-179,-1-2-90,-2-1-91,-1-3-359,-1-2-3508,-1-1 4947,-3 3 0,-1-12 0,0 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58.4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0 461 12120,'8'-20'1529,"0"4"-1259,9 7-90,-1 3 90,3 0-90,4-2-90,2 0 90,3 0-91,4-2 1,1 1 90,34-11-180,-26 8 90,23-7-90,-34 10 0,-2 0 0,-2 0 90,0 1-90,-3 0 180,-2 0 0,-1 0 0,-2 0 0,0 0 90,-2 0-90,0-1-90,-2 0 179,-1 0-89,-2-1 0,-1 1 0,-1-1 0,0 0-90,-2-2 0,0 1 0,-2-1 90,0-1-90,-2-5 0,0-1-90,-4-6 0,-2 3 0,-4 3 0,-7 11 0,3 7 0,-4 9 0,5 4 0,0 3 0,2 3 0,0 2 0,1 1 0,1 0 0,2 1 0,2-1 0,2 0 0,2 0 0,2 0 0,3-2 0,1-1 0,3-1 0,2-3 0,1-2 0,2-2-90,2-3-270,10-4 90,-5-3 0,6-4 90,-6-3-90,0-4 180,0-1-89,0-3 89,-1-2 0,7-9 90,-7 6 180,4-5-90,-12 11 89,-1 1-89,-1 2 90,-2 1 180,1 2-180,-3 8-180,-3 7 90,-4 7-90,-4 4 0,-2-2 0,-1 3-90,-1 2-180,-2 3-90,0 1-89,-1 0-91,-1 0-270,0 0-89,1-1-270,-2 1-1170,1-1-1079,0 0 3418,0-4 0,-1 2 0,1-3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58.6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14369,'11'31'1439,"0"-3"-1169,-2-11 0,3 1-90,2 2-1,2 1 1,1 1-360,12 11-179,-7-9-181,9 8-180,-11-13-179,-1-1-180,0-2-1,-1-1-989,-2-2-539,-1-2 2608,-2-2 0,-6-4 0,-2-2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58.8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97 8972,'5'-23'3058,"-1"2"-2338,2 4-1,-1 2 361,3 4-271,4 2-539,6 9 0,0 3-90,1 9 0,-3 2-90,1 3 0,0 5-90,12 30 0,1 7 0,-6-11 0,3 10 0,1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59.0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0 173 8612,'8'-22'2069,"0"2"-1619,-1 6-181,2 0-89,1 0-270,1 1-179,1 0-181,1 1-270,-1 1-629,2 1 0,0 0 1349,0 0 0,-6 5 0,-2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9:59.5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 9062,'-15'21'2518,"2"2"-1978,6-3 0,1 4-180,1 3-91,1 0 1,2 2-90,1-1 0,3 1-90,2 1 90,2 1-180,2-2 90,2 0 0,1-2 0,2-1-90,1-2-90,2-2 0,0-3-90,2-1-90,0-5-90,0-2-89,-1-5-1,-1-2-90,0-3-359,7-8 539,-7-2 0,6-6 90,-9-2 90,-2-3 180,0-3 450,1-13 0,-4 9 89,1-8 181,-4 13-90,-1 2-91,-1 3-179,0 1 360,0 2 269,1-2-539,3 5-180,1 7-180,5 9 0,-3 6 0,2 5-180,-2-2 0,0 2-180,2 2-90,-1 2-90,3 2-179,-1-1 89,0 0-180,1 1 1,-1-2-91,1 0 1,-1-2-810,0-1-270,-1-2 1889,0-1 0,-5-7 0,-1-1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00.8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144 539 10051,'-7'-27'3328,"-2"5"-3058,-5 17-90,0 6 0,-1 4 0,3 2-90,1 1 0,0 0 0,1 2 0,0 0 0,1 0 90,2 1 89,-1 4 1,3-1-90,4 3-90,5-6-90,7-4 0,6-7 0,-3-3-90,2-6 0,-5 2 0,1-4 0,-1 0 0,0 0 180,11-18-90,-9 13 0,7-12 0,-14 14 90,-2 1 90,0-1-180,1 3-180,3-1 90,2 2-90,0-2 0,-1 1 91,-1-4-1,-4 1 180,-1-5-90,-4 3 0,-2 1 0,-4 3-90,-1 1 90,-3 2 0,-4 5-90,-1 6 180,0 3-180,3 4 180,3 2-90,1 1 90,-1 2-1,2 1 1,1 2 0,2 1 0,0 1 0,3-1-90,1 1 90,1-1 0,3 0-90,1 0 90,2 0 90,2-1-90,7 5 0,0-6 0,5 3-90,-3-8 0,1-3 90,2 0-90,0-2 0,0-1 90,0-3-90,0-1 0,0-3 0,0-1 0,-1-2 90,0-2-90,-1-2 0,-1-2-90,0-4 90,-1-2-90,-1-4 90,0-1 0,-3-3 90,-1 0-90,2-13 180,-5 9-90,1-8 90,-6 14-91,-1 0 1,-1 1 0,-2 2-90,-1 2 90,-1 1-90,-2 2 0,-6-1 0,-3 5 0,-5 4 0,-2 8 0,5 4 0,1 3 0,5 0 0,1 6 0,2 2 0,2 4 0,8 1 0,2-5 0,4-2 0,3-3 90,4-3-90,6 0 0,3-6 0,-6-3 0,-2-3 90,-1-4 0,-1-1 90,2-4-90,-4 1 90,-2 1-180,-1 9 0,-3 6 0,2 7 0,-3 0 90,3-1 0,1-3 0,4-5 0,0-3 0,2-6-90,-2-4 0,-4-1 0,0-2 0,-5 2 0,0 0 0,-1-2 0,-1 1 90,0-1 0,1-3-90,0 0 0,0-2 0,5 13 0,-3 6 89,20 30-89,-15-14 0,11 13 90,-9-19-90,2-2 0,3 0 0,2-7 0,1-4 0,-5-3 90,-1-2-90,-5 1 0,0-2 0,-1 1 90,0-1 0,-1 1 90,4-4-180,-2 1 90,2-3-90,-2 4 0,0 1 0,0 2 0,1 1 90,1 1-90,1 1 0,0-1-90,0-1 180,2-3-90,-1-2 0,-2 0 0,2-5 90,-4 3 0,3-3 0,-2 2-90,-2 3 0,2 2-360,0 6-809,1 4-900,0 5-2159,-2 2 4228,-1 1 0,-4-4 0,-1-1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01.0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13 121 8162,'-6'-25'1350,"1"1"-2250,3 3-359,3 2 1259,3 2 0,-1 8 0,0 3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01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0 174 7892,'22'21'1799,"-3"-2"-1349,-4-4-90,0 1 0,1 2-90,-2-2-1,0 2-89,-1-2 90,-2 0-90,0 0 90,-1 0-180,-1-2 270,-2-1 89,0-1 91,0 3 450,-1-2-1080,-1-11 0,-4-4 0,-3-14-180,0 0 180,-1-4 0,0-4 0,-2-4 0,-1-4 90,-3-2-90,0-2 90,-2-1 0,0 4-90,-1 1 90,-3-5-90,4 12 90,-3-5-90,0 10 90,1 14 90,2 5 90,9 28-90,5-3 0,5 10 0,0-11 90,2 0-90,2 2 90,1 1 0,0-1 0,1-1 89,0 0-89,-1 0 0,1 0 90,-1-1-90,-2-2 0,0 0 0,-1-3 0,-2 1 0,-1-1-91,-1-1 91,-2-1 180,-1 0-90,-2 6-90,-3-4 0,-2 5 0,-1-6 0,-2 0-1,-1-1-89,-1-1 0,0-2 90,1 0 0,0-2 90,-3 2 90,2-1-630,-4-1-360,9-11 181,3-8-181,5-6 90,3 0-179,-2 3-1,1-2-89,0 1-181,0-1-179,0 0-1080,0 1 2249,-1 0 0,-2 5 0,-1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19.7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72 9961,'-7'-23'5307,"-1"-4"-3148,4 11-1799,4 10-180,1 8 269,5 16-269,6 27-90,-4-12 0,6 23-337,-6-20 337,0 3 0,0 2-90,0 0-90,-1 1-90,1 0-179,-1 0-181,0 0-180,-1-3-89,0-2-181,-1-3-179,1-2-180,-2-3-900,0-2-899,-2-5 3148,0-2 0,-2-10 0,0-3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0:53:03.0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15268,'11'33'2249,"-3"0"-1709,-3-7-5661,-1 4 5841,3 19-451,-1-10 1003,3 33-1182,-4-30 919,2 15-1009,-3-22 180,1 0-180,-1-1-180,0-3 3131,0-2-3490,0-2 544,-1-5-814,0-1-1197,1-3-2132,0 1 4138,3-5 0,-3-3 0,0-8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19.9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0 293 11850,'17'-19'2249,"-2"4"-1889,2 7-90,-1 1-1,1 0 1,1-1-90,2-1-90,1-1 90,0 0-90,3-3 90,-2 1-90,1-3 0,-1 0 90,-1-2 0,0 0-1,-1 0 181,-3 2-90,0 0 90,-4 1 90,4-2-270,-5 5-1,2-2 1,-3 5-90,1 7 0,-3 6-90,-1 14 90,-5 1-90,-1 4 0,-1-4-90,0 2 0,0 2-90,1 1-89,0 1-271,0-1-180,1 1-89,-1-1-91,2 0-89,1-2-181,0 0-1168,1-2-1170,1-2 3508,0-4 0,-2-6 0,-2-4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20.2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44 163 12480,'-3'-15'2968,"10"23"-2788,-6 4-90,12 14 90,-3-19-90,2-1-90,0-1 90,2-1 90,-1 0 90,5-2-1,1-2 91,3-5-180,-5-6-90,-7-6-90,-8-6 90,-5 2-90,-5 0 0,-3 6-90,0-1 0,-3 2-90,0 1-180,-2 1-179,-1 1-91,0 1-179,-1 2-271,2 1 1,0 2-4228,2 1 5307,-4 0 0,10 2 0,-2-1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20.6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 11400,'20'11'3239,"-5"1"-2880,-11 4 1,-1 0-90,2 0-90,3-2-90,4 0-270,6-1-180,1-2 0,2-5 91,-1-1 89,-2-3 0,-1 1 270,-1 2 0,-4 3 90,-2 2 179,-2 3 181,-3-1 180,2 0 89,0-1 1,3-1-91,2-4 1,1-3-180,1-4-91,1-6-89,-2-5-180,-2-5-90,-4-7 0,-5-2-90,-3 2-90,-2 1-180,-2 6-90,-1 1-179,-1 0-181,-2 1-179,0 2-181,-2 1-269,0 3-180,-1 3-5397,-1 1 6926,-8 2 0,11 2 0,-3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21.8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99 100 9512,'-4'32'2608,"0"-1"-2068,4-3 719,2 41-899,1-21-3982,4 51 3982,0-50-90,2 15 637,-2-21-727,0-2 89,2 11-89,-2-14-90,1 5 90,-4-17 0,-1-4 450,0-2-91,-2 2-269,-4-5 3372,-5-3-3552,-7-13 332,0-8-422,-4-11 0,4-5-180,-9-33 180,7 7-901,-6-26 901,11 17-90,3-2 0,3-1 90,4 2-90,4 0-855,45-22 1,8 2 674,-23 24 0,26-17 1,-7 25-1,-43 60-90,-1 7 0,-6-2 0,-4 3 1,-2 3 89,-3 2 0,-4 3-90,-3 0 90,-2 2 0,-2-1 1,-2-2-1,0 0 90,-2-2 0,2-2 90,1-3 811,3-4-810,2-1-1,2-3 0,2-2 270,1 2-1,8-4 1,8-3-90,7-4 90,7-6-90,-2-1 90,5-1-90,2-2 90,5-2 0,2-1 0,2-3 90,1 0-91,0-2 1,0-1 0,1-3 270,11-8-270,-11 4 180,17-14-180,-26 15-1,5-7 1,-15 11-90,-3 2 0,-2-1 90,-3 4-90,-2 0-90,-3-1 0,-7 4 0,-6 2 0,-3 7 0,-4 6 90,2 3-90,-1 2 90,1 3-90,-1 1 90,2 2-90,1 1 90,3 0 0,1 1 0,2 0-90,2 0 90,2 0-90,4-1 0,2 1 90,2 0-90,4-1 90,1 0-90,2-3 0,2 0 90,2-2-90,1-1 0,1-3-90,2-2-90,11-2 90,-8-3 0,9-3 90,-9-3-90,-1-2 90,1-3-90,-2-1 180,-2-1-90,-1 0 90,-3-1 0,3-6 0,-6 4 0,1-4 90,-7 7-180,0-3 90,-3 0-180,-2-2 90,-3 2-90,-4 3 90,-5 8 0,2 6 90,-2 8-90,6 6 0,2 4 90,3 1-1,3 3 1,2-6 0,1-1 90,0-5-90,1-2 0,1 0 0,1-1 270,1-2-90,6 0 90,1-4-91,5-2-179,-3-7 0,-5-2 0,-4-4 0,-5 1-90,-2-1 0,-2-7 0,-2 4-90,-3-4 0,-2 7-180,-2 0 1,-2 2-271,-1 2-90,-2 1-179,-2 1-91,0 2-179,-1 2-180,-1 2-1080,0 1-989,-2 2 3328,1 1 0,8-1 0,1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22.3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1 157 11041,'17'15'2428,"-2"2"-1798,-8-1-180,-1 6-1,0 3-179,-1 4 90,-1 2-180,1 2 0,-1 3 0,0-1 90,0 2-1,0 2-89,0-2 0,1 1-90,0-3 0,-1 0 90,1-2-90,-1 10 0,0-13 0,-1 7 0,-1-17 0,-1-1 90,0 1 0,-3-4-270,-6-7 90,2-9-90,-4-13 0,5-5-180,0-9 90,1-8 0,2-8 90,1-7-985,2-6 1075,2-3-3096,4-5 3006,0 1 90,4 1-363,1 3 363,3 3 0,0 4 0,1 8-197,1 4 197,-1 7 554,0 6-644,1 5 3227,-2 4-3137,0 6 585,0 4-585,4 5 185,-5 5-185,4 3 90,-7 4-90,-2 1 0,-2 3 0,-2 2 90,-3 1-90,-2 3 0,-3 2 0,-4 2 0,-3 1 0,-3 0-90,-14 13-90,5-11 91,-9 8-271,9-14 0,0-3 0,1-2-180,0-2-89,1-3-181,2-2-2338,1-3 90,-3-3 3058,5-2 0,2-2 0,8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22.5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10051,'18'19'2879,"-1"1"-2250,-7-3 1,0 3-90,0 3-91,0 2-89,0 2 0,0 1 0,0 2-180,0 1 89,-1 3-179,-1-2-90,1 2-179,-2-2-271,0-2-360,-1 0-89,-1-3-271,-1-2-1168,-1-3 2338,0-3 0,-1-8 0,-1-4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22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1 167 9781,'10'-19'2609,"0"1"-1889,-2 5-181,0-1-89,0-1 90,0 0-1,-1 1-89,-1 0 270,-1 1-271,2-3-179,-5 1 90,-12 57 0,0 19-360,11-33-160,-11 36 1,6-5-201,23-44-270,-1-2-2878,18 3 1170,-14-8-1260,12 1 3598,-17-9 0,-8-1 0,-2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23.5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0 12120,'-5'10'2699,"1"-9"-2520,9 32-89,-2-15 90,0 0-180,2 3 180,2 11-90,-1-7-90,2 9 90,-2-8-3482,0 2 3482,0-1 0,1 11-90,-2-9 0,0 6 0,-2-11 0,-1-1 0,-1 0 3482,0-2-3482,0-1 0,-1-1 90,0-2-90,0 4 0,-1-1-360,1 2-989,-2-5-990,-4-4-2248,-3-7 4587,-3-6 0,4-2 0,3-2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24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224 135 7803,'-27'-4'1619,"2"3"-1170,10 6 451,-9 11-360,4-2 179,-13 21-359,14-11 0,-3 11-180,10-9 179,2 1-89,2-1 0,3 0-90,1-1 90,4-1 0,1-1 0,3-2-1,3-1 1,1-2-90,2-2 0,2-3 0,0-3 0,1-3-90,6-5 0,-2-4-90,4-4 0,-5-4 0,0-3 0,0-4 0,-1-3-90,0-2 180,-2-2 0,0 0 90,-2 0-90,-1 2 89,-1 1-89,-1 3-90,-1 3 90,0 1-90,0 2 90,0 10-90,3 9 0,-3 9 90,4 18-90,-4-7 0,5 10 0,-3-8 0,3 2 90,0 1-90,2 0 0,-1-1-90,1-3-180,-1-3-89,1-2-1,-2-3-90,0-3-719,-3-5 179,3-1 91,-1-7 449,2-10 0,-4-7 90,-1-8 181,-2-3 179,0-4 179,2-5 181,0-3 90,1-2-90,1 0 90,1 2-1,1 4-89,0 2-90,0 4-90,1 2 0,0 5-90,1 2 90,-1 4-90,0 2 179,0 3-179,5 4 90,-1 4-180,3 6 90,-3 6 0,-4 3-90,-3 2 900,-3-1 719,-1 0-1439,4-9-90,9-13-90,-3-3-90,7-11 0,-8 9-180,9-7 90,-3 5-90,9-6 90,-7 6-270,12-6 271,-7 4-1,9-5 0,-10 7 90,0-1 0,-1 0 0,-1 1 0,-1-1 180,-1 1 0,-3 1 90,-2 1 0,-2 1-90,-3 1 89,-1 0 1,0-1-90,-5-1-90,-10 5 90,-5 4-90,-14 13 90,7 3-90,0 7 90,8-3 0,7 2-90,3-4 90,4-2-90,2-4-90,0 0-270,3-1-179,0-1-181,1 0-179,0-1-271,1-2-5126,-1-1 6296,7-2 0,-11-1 0,3-1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1:00:25.7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1 222 9602,'20'-9'3238,"5"2"-2699,-9 8-89,5 2 0,-6 4 449,15 22-719,-12-7 0,9 16 0,-16-12-90,-2 0 0,-2 2 0,-2-1 0,-3 0-90,-1 0 0,-2-1 90,-1 0-90,-2-2 90,0-1-90,-1-1 0,-1-3 0,1-2 90,-1-3-360,-2 0 180,-4-10 90,4-7-90,2-9 90,7-6 0,4 2 0,1-2-3482,3-3 3482,2 0 0,2-2 90,2 0-90,2 1 90,1-2-90,3 1 0,3-1 0,0 0 90,2 1-90,1 1 90,12-10-90,-9 8 2309,10-7-2219,-14 10 0,-2 2 0,-1 0 0,-3 1 90,-1 0 0,2-5-90,-6 6 1082,0-4-1172,-7 9 0,-2-2 0,-7 4 0,-6 3 0,-5 5 0,-3 8 0,0 2 0,0 3 0,-1 4 0,0 0 90,2 3-90,2 1 0,2 0 0,2 0 0,3 1 90,2 0-90,3 0 0,3-1 0,3 0 0,3 0 90,3-1-90,3-1 0,3-1 0,2-2 90,2-3-90,0-2 0,1-3 0,0-2 90,0-3 0,14-5-90,-9-2 90,9-5-90,-13-1 0,0-3 0,-2-2 0,-2-2 0,-2 0 90,-2-1-90,-3 1 0,-3 2 0,-2 2-90,-1-3 0,-8 2 90,-9 6 0,-6 9 0,-1 7 0,2 4 0,6 0 0,-1 0 0,2 0 0,1 2 0,1-1 0,-1 5 0,2 0-270,3 6-270,6-7 271,7-6-1,4-9 90,1-9 90,-1-2 90,-3-1-90,-1 1 90,-2 11 90,-3 7-90,0 8 90,1 4 0,1-5-90,1-1 90,-1-4-90,2-1 180,-1-1-90,7 1 0,1-3-90,5-2 0,-4-4 89,-2-4-89,-5-2 0,0-3-89,-2-1-91,0-5 90,0-2-90,1-18 180,-3 6 180,1-14 359,-2-1-179,-2 12 90,1-9-90,-3 19-180,1 1 89,-1 4 1,0-2-180,4 14-90,-1 10 90,2 12-90,-3 11 90,2-3-90,-2 3 90,1 3-90,0 1 90,-1 0-90,0 1-90,0 0-90,-2-1-90,-1-1-179,-1-2 89,-2-2-90,0-1 90,-3-2 0,-1-2-359,-9 10 449,5-14 90,-10 6 180,8-21 90,0-7-90,6-11 90,6-3 0,5-3 90,4 3 0,3 0 0,4-2 0,2 3 179,13-7-179,-5 8 0,9-2 0,-9 10 0,0 3 0,-1 3 0,0 3 0,-1 2-90,1 3 89,-1 3-179,0 2 180,-2 3 0,6 8-180,-8-2-270,3 5-179,-10-7-361,-1 1-179,-2-2-361,-2 1-6205,-1-2 7555,-2 3 0,-3-10 0,0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658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86595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3739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8154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8651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6454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4207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3852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0573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990467e5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12990467e5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" name="Google Shape;8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6713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0304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3028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1844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9188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4932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8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R="0"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6"/>
          <p:cNvSpPr txBox="1">
            <a:spLocks noGrp="1"/>
          </p:cNvSpPr>
          <p:nvPr>
            <p:ph type="body" idx="1"/>
          </p:nvPr>
        </p:nvSpPr>
        <p:spPr>
          <a:xfrm>
            <a:off x="622300" y="1160003"/>
            <a:ext cx="10947400" cy="2263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925" tIns="16925" rIns="16925" bIns="16925" anchor="t" anchorCtr="0">
            <a:sp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5A5A5"/>
              </a:buClr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cxnSp>
        <p:nvCxnSpPr>
          <p:cNvPr id="25" name="Google Shape;25;p46"/>
          <p:cNvCxnSpPr/>
          <p:nvPr/>
        </p:nvCxnSpPr>
        <p:spPr>
          <a:xfrm>
            <a:off x="622300" y="1143000"/>
            <a:ext cx="10947400" cy="0"/>
          </a:xfrm>
          <a:prstGeom prst="straightConnector1">
            <a:avLst/>
          </a:prstGeom>
          <a:noFill/>
          <a:ln w="28575" cap="flat" cmpd="sng">
            <a:solidFill>
              <a:srgbClr val="095A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26;p46"/>
          <p:cNvSpPr txBox="1">
            <a:spLocks noGrp="1"/>
          </p:cNvSpPr>
          <p:nvPr>
            <p:ph type="title"/>
          </p:nvPr>
        </p:nvSpPr>
        <p:spPr>
          <a:xfrm>
            <a:off x="622300" y="457202"/>
            <a:ext cx="10947400" cy="49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925" tIns="16925" rIns="16925" bIns="169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95A8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9" name="Google Shape;29;p37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37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7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8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7"/>
          <p:cNvSpPr txBox="1"/>
          <p:nvPr/>
        </p:nvSpPr>
        <p:spPr>
          <a:xfrm>
            <a:off x="0" y="0"/>
            <a:ext cx="508000" cy="685800"/>
          </a:xfrm>
          <a:prstGeom prst="rect">
            <a:avLst/>
          </a:prstGeom>
          <a:solidFill>
            <a:srgbClr val="0F75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7"/>
          <p:cNvSpPr txBox="1"/>
          <p:nvPr/>
        </p:nvSpPr>
        <p:spPr>
          <a:xfrm>
            <a:off x="0" y="685800"/>
            <a:ext cx="508000" cy="685800"/>
          </a:xfrm>
          <a:prstGeom prst="rect">
            <a:avLst/>
          </a:prstGeom>
          <a:solidFill>
            <a:srgbClr val="25AA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 xmlns:p14="http://schemas.microsoft.com/office/powerpoint/2010/main">
    <mc:Choice Requires="p14">
      <p:transition spd="slow" p14:dur="34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67.xml"/><Relationship Id="rId13" Type="http://schemas.openxmlformats.org/officeDocument/2006/relationships/image" Target="../media/image76.png"/><Relationship Id="rId18" Type="http://schemas.openxmlformats.org/officeDocument/2006/relationships/customXml" Target="../ink/ink72.xml"/><Relationship Id="rId3" Type="http://schemas.openxmlformats.org/officeDocument/2006/relationships/image" Target="../media/image71.png"/><Relationship Id="rId21" Type="http://schemas.openxmlformats.org/officeDocument/2006/relationships/image" Target="../media/image80.png"/><Relationship Id="rId7" Type="http://schemas.openxmlformats.org/officeDocument/2006/relationships/image" Target="../media/image73.png"/><Relationship Id="rId12" Type="http://schemas.openxmlformats.org/officeDocument/2006/relationships/customXml" Target="../ink/ink69.xml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6" Type="http://schemas.openxmlformats.org/officeDocument/2006/relationships/customXml" Target="../ink/ink71.xml"/><Relationship Id="rId20" Type="http://schemas.openxmlformats.org/officeDocument/2006/relationships/customXml" Target="../ink/ink7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6.xml"/><Relationship Id="rId11" Type="http://schemas.openxmlformats.org/officeDocument/2006/relationships/image" Target="../media/image75.png"/><Relationship Id="rId5" Type="http://schemas.openxmlformats.org/officeDocument/2006/relationships/image" Target="../media/image72.png"/><Relationship Id="rId15" Type="http://schemas.openxmlformats.org/officeDocument/2006/relationships/image" Target="../media/image77.png"/><Relationship Id="rId23" Type="http://schemas.openxmlformats.org/officeDocument/2006/relationships/image" Target="../media/image81.png"/><Relationship Id="rId10" Type="http://schemas.openxmlformats.org/officeDocument/2006/relationships/customXml" Target="../ink/ink68.xml"/><Relationship Id="rId19" Type="http://schemas.openxmlformats.org/officeDocument/2006/relationships/image" Target="../media/image79.png"/><Relationship Id="rId4" Type="http://schemas.openxmlformats.org/officeDocument/2006/relationships/customXml" Target="../ink/ink65.xml"/><Relationship Id="rId9" Type="http://schemas.openxmlformats.org/officeDocument/2006/relationships/image" Target="../media/image74.png"/><Relationship Id="rId14" Type="http://schemas.openxmlformats.org/officeDocument/2006/relationships/customXml" Target="../ink/ink70.xml"/><Relationship Id="rId22" Type="http://schemas.openxmlformats.org/officeDocument/2006/relationships/customXml" Target="../ink/ink74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9.png"/><Relationship Id="rId21" Type="http://schemas.openxmlformats.org/officeDocument/2006/relationships/image" Target="../media/image91.png"/><Relationship Id="rId42" Type="http://schemas.openxmlformats.org/officeDocument/2006/relationships/customXml" Target="../ink/ink94.xml"/><Relationship Id="rId63" Type="http://schemas.openxmlformats.org/officeDocument/2006/relationships/image" Target="../media/image112.png"/><Relationship Id="rId84" Type="http://schemas.openxmlformats.org/officeDocument/2006/relationships/customXml" Target="../ink/ink115.xml"/><Relationship Id="rId138" Type="http://schemas.openxmlformats.org/officeDocument/2006/relationships/customXml" Target="../ink/ink142.xml"/><Relationship Id="rId159" Type="http://schemas.openxmlformats.org/officeDocument/2006/relationships/image" Target="../media/image160.png"/><Relationship Id="rId170" Type="http://schemas.openxmlformats.org/officeDocument/2006/relationships/customXml" Target="../ink/ink158.xml"/><Relationship Id="rId191" Type="http://schemas.openxmlformats.org/officeDocument/2006/relationships/image" Target="../media/image176.png"/><Relationship Id="rId205" Type="http://schemas.openxmlformats.org/officeDocument/2006/relationships/image" Target="../media/image183.png"/><Relationship Id="rId226" Type="http://schemas.openxmlformats.org/officeDocument/2006/relationships/customXml" Target="../ink/ink186.xml"/><Relationship Id="rId107" Type="http://schemas.openxmlformats.org/officeDocument/2006/relationships/image" Target="../media/image134.png"/><Relationship Id="rId11" Type="http://schemas.openxmlformats.org/officeDocument/2006/relationships/image" Target="../media/image86.png"/><Relationship Id="rId32" Type="http://schemas.openxmlformats.org/officeDocument/2006/relationships/customXml" Target="../ink/ink89.xml"/><Relationship Id="rId53" Type="http://schemas.openxmlformats.org/officeDocument/2006/relationships/image" Target="../media/image107.png"/><Relationship Id="rId74" Type="http://schemas.openxmlformats.org/officeDocument/2006/relationships/customXml" Target="../ink/ink110.xml"/><Relationship Id="rId128" Type="http://schemas.openxmlformats.org/officeDocument/2006/relationships/customXml" Target="../ink/ink137.xml"/><Relationship Id="rId149" Type="http://schemas.openxmlformats.org/officeDocument/2006/relationships/image" Target="../media/image155.png"/><Relationship Id="rId5" Type="http://schemas.openxmlformats.org/officeDocument/2006/relationships/image" Target="../media/image83.png"/><Relationship Id="rId95" Type="http://schemas.openxmlformats.org/officeDocument/2006/relationships/image" Target="../media/image128.png"/><Relationship Id="rId160" Type="http://schemas.openxmlformats.org/officeDocument/2006/relationships/customXml" Target="../ink/ink153.xml"/><Relationship Id="rId181" Type="http://schemas.openxmlformats.org/officeDocument/2006/relationships/image" Target="../media/image171.png"/><Relationship Id="rId216" Type="http://schemas.openxmlformats.org/officeDocument/2006/relationships/customXml" Target="../ink/ink181.xml"/><Relationship Id="rId22" Type="http://schemas.openxmlformats.org/officeDocument/2006/relationships/customXml" Target="../ink/ink84.xml"/><Relationship Id="rId43" Type="http://schemas.openxmlformats.org/officeDocument/2006/relationships/image" Target="../media/image102.png"/><Relationship Id="rId64" Type="http://schemas.openxmlformats.org/officeDocument/2006/relationships/customXml" Target="../ink/ink105.xml"/><Relationship Id="rId118" Type="http://schemas.openxmlformats.org/officeDocument/2006/relationships/customXml" Target="../ink/ink132.xml"/><Relationship Id="rId139" Type="http://schemas.openxmlformats.org/officeDocument/2006/relationships/image" Target="../media/image150.png"/><Relationship Id="rId85" Type="http://schemas.openxmlformats.org/officeDocument/2006/relationships/image" Target="../media/image123.png"/><Relationship Id="rId150" Type="http://schemas.openxmlformats.org/officeDocument/2006/relationships/customXml" Target="../ink/ink148.xml"/><Relationship Id="rId171" Type="http://schemas.openxmlformats.org/officeDocument/2006/relationships/image" Target="../media/image166.png"/><Relationship Id="rId192" Type="http://schemas.openxmlformats.org/officeDocument/2006/relationships/customXml" Target="../ink/ink169.xml"/><Relationship Id="rId206" Type="http://schemas.openxmlformats.org/officeDocument/2006/relationships/customXml" Target="../ink/ink176.xml"/><Relationship Id="rId227" Type="http://schemas.openxmlformats.org/officeDocument/2006/relationships/image" Target="../media/image194.png"/><Relationship Id="rId12" Type="http://schemas.openxmlformats.org/officeDocument/2006/relationships/customXml" Target="../ink/ink79.xml"/><Relationship Id="rId33" Type="http://schemas.openxmlformats.org/officeDocument/2006/relationships/image" Target="../media/image97.png"/><Relationship Id="rId108" Type="http://schemas.openxmlformats.org/officeDocument/2006/relationships/customXml" Target="../ink/ink127.xml"/><Relationship Id="rId129" Type="http://schemas.openxmlformats.org/officeDocument/2006/relationships/image" Target="../media/image145.png"/><Relationship Id="rId54" Type="http://schemas.openxmlformats.org/officeDocument/2006/relationships/customXml" Target="../ink/ink100.xml"/><Relationship Id="rId75" Type="http://schemas.openxmlformats.org/officeDocument/2006/relationships/image" Target="../media/image118.png"/><Relationship Id="rId96" Type="http://schemas.openxmlformats.org/officeDocument/2006/relationships/customXml" Target="../ink/ink121.xml"/><Relationship Id="rId140" Type="http://schemas.openxmlformats.org/officeDocument/2006/relationships/customXml" Target="../ink/ink143.xml"/><Relationship Id="rId161" Type="http://schemas.openxmlformats.org/officeDocument/2006/relationships/image" Target="../media/image161.png"/><Relationship Id="rId182" Type="http://schemas.openxmlformats.org/officeDocument/2006/relationships/customXml" Target="../ink/ink164.xml"/><Relationship Id="rId217" Type="http://schemas.openxmlformats.org/officeDocument/2006/relationships/image" Target="../media/image189.png"/><Relationship Id="rId6" Type="http://schemas.openxmlformats.org/officeDocument/2006/relationships/customXml" Target="../ink/ink76.xml"/><Relationship Id="rId23" Type="http://schemas.openxmlformats.org/officeDocument/2006/relationships/image" Target="../media/image92.png"/><Relationship Id="rId119" Type="http://schemas.openxmlformats.org/officeDocument/2006/relationships/image" Target="../media/image140.png"/><Relationship Id="rId44" Type="http://schemas.openxmlformats.org/officeDocument/2006/relationships/customXml" Target="../ink/ink95.xml"/><Relationship Id="rId65" Type="http://schemas.openxmlformats.org/officeDocument/2006/relationships/image" Target="../media/image113.png"/><Relationship Id="rId86" Type="http://schemas.openxmlformats.org/officeDocument/2006/relationships/customXml" Target="../ink/ink116.xml"/><Relationship Id="rId130" Type="http://schemas.openxmlformats.org/officeDocument/2006/relationships/customXml" Target="../ink/ink138.xml"/><Relationship Id="rId151" Type="http://schemas.openxmlformats.org/officeDocument/2006/relationships/image" Target="../media/image156.png"/><Relationship Id="rId172" Type="http://schemas.openxmlformats.org/officeDocument/2006/relationships/customXml" Target="../ink/ink159.xml"/><Relationship Id="rId193" Type="http://schemas.openxmlformats.org/officeDocument/2006/relationships/image" Target="../media/image177.png"/><Relationship Id="rId207" Type="http://schemas.openxmlformats.org/officeDocument/2006/relationships/image" Target="../media/image184.png"/><Relationship Id="rId228" Type="http://schemas.openxmlformats.org/officeDocument/2006/relationships/customXml" Target="../ink/ink187.xml"/><Relationship Id="rId13" Type="http://schemas.openxmlformats.org/officeDocument/2006/relationships/image" Target="../media/image87.png"/><Relationship Id="rId109" Type="http://schemas.openxmlformats.org/officeDocument/2006/relationships/image" Target="../media/image135.png"/><Relationship Id="rId34" Type="http://schemas.openxmlformats.org/officeDocument/2006/relationships/customXml" Target="../ink/ink90.xml"/><Relationship Id="rId55" Type="http://schemas.openxmlformats.org/officeDocument/2006/relationships/image" Target="../media/image108.png"/><Relationship Id="rId76" Type="http://schemas.openxmlformats.org/officeDocument/2006/relationships/customXml" Target="../ink/ink111.xml"/><Relationship Id="rId97" Type="http://schemas.openxmlformats.org/officeDocument/2006/relationships/image" Target="../media/image129.png"/><Relationship Id="rId120" Type="http://schemas.openxmlformats.org/officeDocument/2006/relationships/customXml" Target="../ink/ink133.xml"/><Relationship Id="rId141" Type="http://schemas.openxmlformats.org/officeDocument/2006/relationships/image" Target="../media/image151.png"/><Relationship Id="rId7" Type="http://schemas.openxmlformats.org/officeDocument/2006/relationships/image" Target="../media/image84.png"/><Relationship Id="rId162" Type="http://schemas.openxmlformats.org/officeDocument/2006/relationships/customXml" Target="../ink/ink154.xml"/><Relationship Id="rId183" Type="http://schemas.openxmlformats.org/officeDocument/2006/relationships/image" Target="../media/image172.png"/><Relationship Id="rId218" Type="http://schemas.openxmlformats.org/officeDocument/2006/relationships/customXml" Target="../ink/ink182.xml"/><Relationship Id="rId24" Type="http://schemas.openxmlformats.org/officeDocument/2006/relationships/customXml" Target="../ink/ink85.xml"/><Relationship Id="rId45" Type="http://schemas.openxmlformats.org/officeDocument/2006/relationships/image" Target="../media/image103.png"/><Relationship Id="rId66" Type="http://schemas.openxmlformats.org/officeDocument/2006/relationships/customXml" Target="../ink/ink106.xml"/><Relationship Id="rId87" Type="http://schemas.openxmlformats.org/officeDocument/2006/relationships/image" Target="../media/image124.png"/><Relationship Id="rId110" Type="http://schemas.openxmlformats.org/officeDocument/2006/relationships/customXml" Target="../ink/ink128.xml"/><Relationship Id="rId131" Type="http://schemas.openxmlformats.org/officeDocument/2006/relationships/image" Target="../media/image146.png"/><Relationship Id="rId152" Type="http://schemas.openxmlformats.org/officeDocument/2006/relationships/customXml" Target="../ink/ink149.xml"/><Relationship Id="rId173" Type="http://schemas.openxmlformats.org/officeDocument/2006/relationships/image" Target="../media/image167.png"/><Relationship Id="rId194" Type="http://schemas.openxmlformats.org/officeDocument/2006/relationships/customXml" Target="../ink/ink170.xml"/><Relationship Id="rId208" Type="http://schemas.openxmlformats.org/officeDocument/2006/relationships/customXml" Target="../ink/ink177.xml"/><Relationship Id="rId229" Type="http://schemas.openxmlformats.org/officeDocument/2006/relationships/image" Target="../media/image195.png"/><Relationship Id="rId14" Type="http://schemas.openxmlformats.org/officeDocument/2006/relationships/customXml" Target="../ink/ink80.xml"/><Relationship Id="rId35" Type="http://schemas.openxmlformats.org/officeDocument/2006/relationships/image" Target="../media/image98.png"/><Relationship Id="rId56" Type="http://schemas.openxmlformats.org/officeDocument/2006/relationships/customXml" Target="../ink/ink101.xml"/><Relationship Id="rId77" Type="http://schemas.openxmlformats.org/officeDocument/2006/relationships/image" Target="../media/image119.png"/><Relationship Id="rId100" Type="http://schemas.openxmlformats.org/officeDocument/2006/relationships/customXml" Target="../ink/ink123.xml"/><Relationship Id="rId8" Type="http://schemas.openxmlformats.org/officeDocument/2006/relationships/customXml" Target="../ink/ink77.xml"/><Relationship Id="rId98" Type="http://schemas.openxmlformats.org/officeDocument/2006/relationships/customXml" Target="../ink/ink122.xml"/><Relationship Id="rId121" Type="http://schemas.openxmlformats.org/officeDocument/2006/relationships/image" Target="../media/image141.png"/><Relationship Id="rId142" Type="http://schemas.openxmlformats.org/officeDocument/2006/relationships/customXml" Target="../ink/ink144.xml"/><Relationship Id="rId163" Type="http://schemas.openxmlformats.org/officeDocument/2006/relationships/image" Target="../media/image162.png"/><Relationship Id="rId184" Type="http://schemas.openxmlformats.org/officeDocument/2006/relationships/customXml" Target="../ink/ink165.xml"/><Relationship Id="rId219" Type="http://schemas.openxmlformats.org/officeDocument/2006/relationships/image" Target="../media/image190.png"/><Relationship Id="rId25" Type="http://schemas.openxmlformats.org/officeDocument/2006/relationships/image" Target="../media/image93.png"/><Relationship Id="rId46" Type="http://schemas.openxmlformats.org/officeDocument/2006/relationships/customXml" Target="../ink/ink96.xml"/><Relationship Id="rId67" Type="http://schemas.openxmlformats.org/officeDocument/2006/relationships/image" Target="../media/image114.png"/><Relationship Id="rId116" Type="http://schemas.openxmlformats.org/officeDocument/2006/relationships/customXml" Target="../ink/ink131.xml"/><Relationship Id="rId137" Type="http://schemas.openxmlformats.org/officeDocument/2006/relationships/image" Target="../media/image149.png"/><Relationship Id="rId158" Type="http://schemas.openxmlformats.org/officeDocument/2006/relationships/customXml" Target="../ink/ink152.xml"/><Relationship Id="rId20" Type="http://schemas.openxmlformats.org/officeDocument/2006/relationships/customXml" Target="../ink/ink83.xml"/><Relationship Id="rId41" Type="http://schemas.openxmlformats.org/officeDocument/2006/relationships/image" Target="../media/image101.png"/><Relationship Id="rId62" Type="http://schemas.openxmlformats.org/officeDocument/2006/relationships/customXml" Target="../ink/ink104.xml"/><Relationship Id="rId83" Type="http://schemas.openxmlformats.org/officeDocument/2006/relationships/image" Target="../media/image122.png"/><Relationship Id="rId88" Type="http://schemas.openxmlformats.org/officeDocument/2006/relationships/customXml" Target="../ink/ink117.xml"/><Relationship Id="rId111" Type="http://schemas.openxmlformats.org/officeDocument/2006/relationships/image" Target="../media/image136.png"/><Relationship Id="rId132" Type="http://schemas.openxmlformats.org/officeDocument/2006/relationships/customXml" Target="../ink/ink139.xml"/><Relationship Id="rId153" Type="http://schemas.openxmlformats.org/officeDocument/2006/relationships/image" Target="../media/image157.png"/><Relationship Id="rId174" Type="http://schemas.openxmlformats.org/officeDocument/2006/relationships/customXml" Target="../ink/ink160.xml"/><Relationship Id="rId179" Type="http://schemas.openxmlformats.org/officeDocument/2006/relationships/image" Target="../media/image170.png"/><Relationship Id="rId195" Type="http://schemas.openxmlformats.org/officeDocument/2006/relationships/image" Target="../media/image178.png"/><Relationship Id="rId209" Type="http://schemas.openxmlformats.org/officeDocument/2006/relationships/image" Target="../media/image185.png"/><Relationship Id="rId190" Type="http://schemas.openxmlformats.org/officeDocument/2006/relationships/customXml" Target="../ink/ink168.xml"/><Relationship Id="rId204" Type="http://schemas.openxmlformats.org/officeDocument/2006/relationships/customXml" Target="../ink/ink175.xml"/><Relationship Id="rId220" Type="http://schemas.openxmlformats.org/officeDocument/2006/relationships/customXml" Target="../ink/ink183.xml"/><Relationship Id="rId225" Type="http://schemas.openxmlformats.org/officeDocument/2006/relationships/image" Target="../media/image193.png"/><Relationship Id="rId15" Type="http://schemas.openxmlformats.org/officeDocument/2006/relationships/image" Target="../media/image88.png"/><Relationship Id="rId36" Type="http://schemas.openxmlformats.org/officeDocument/2006/relationships/customXml" Target="../ink/ink91.xml"/><Relationship Id="rId57" Type="http://schemas.openxmlformats.org/officeDocument/2006/relationships/image" Target="../media/image109.png"/><Relationship Id="rId106" Type="http://schemas.openxmlformats.org/officeDocument/2006/relationships/customXml" Target="../ink/ink126.xml"/><Relationship Id="rId127" Type="http://schemas.openxmlformats.org/officeDocument/2006/relationships/image" Target="../media/image144.png"/><Relationship Id="rId10" Type="http://schemas.openxmlformats.org/officeDocument/2006/relationships/customXml" Target="../ink/ink78.xml"/><Relationship Id="rId31" Type="http://schemas.openxmlformats.org/officeDocument/2006/relationships/image" Target="../media/image96.png"/><Relationship Id="rId52" Type="http://schemas.openxmlformats.org/officeDocument/2006/relationships/customXml" Target="../ink/ink99.xml"/><Relationship Id="rId73" Type="http://schemas.openxmlformats.org/officeDocument/2006/relationships/image" Target="../media/image117.png"/><Relationship Id="rId78" Type="http://schemas.openxmlformats.org/officeDocument/2006/relationships/customXml" Target="../ink/ink112.xml"/><Relationship Id="rId94" Type="http://schemas.openxmlformats.org/officeDocument/2006/relationships/customXml" Target="../ink/ink120.xml"/><Relationship Id="rId99" Type="http://schemas.openxmlformats.org/officeDocument/2006/relationships/image" Target="../media/image130.png"/><Relationship Id="rId101" Type="http://schemas.openxmlformats.org/officeDocument/2006/relationships/image" Target="../media/image131.png"/><Relationship Id="rId122" Type="http://schemas.openxmlformats.org/officeDocument/2006/relationships/customXml" Target="../ink/ink134.xml"/><Relationship Id="rId143" Type="http://schemas.openxmlformats.org/officeDocument/2006/relationships/image" Target="../media/image152.png"/><Relationship Id="rId148" Type="http://schemas.openxmlformats.org/officeDocument/2006/relationships/customXml" Target="../ink/ink147.xml"/><Relationship Id="rId164" Type="http://schemas.openxmlformats.org/officeDocument/2006/relationships/customXml" Target="../ink/ink155.xml"/><Relationship Id="rId169" Type="http://schemas.openxmlformats.org/officeDocument/2006/relationships/image" Target="../media/image165.png"/><Relationship Id="rId185" Type="http://schemas.openxmlformats.org/officeDocument/2006/relationships/image" Target="../media/image173.png"/><Relationship Id="rId4" Type="http://schemas.openxmlformats.org/officeDocument/2006/relationships/customXml" Target="../ink/ink75.xml"/><Relationship Id="rId9" Type="http://schemas.openxmlformats.org/officeDocument/2006/relationships/image" Target="../media/image85.png"/><Relationship Id="rId180" Type="http://schemas.openxmlformats.org/officeDocument/2006/relationships/customXml" Target="../ink/ink163.xml"/><Relationship Id="rId210" Type="http://schemas.openxmlformats.org/officeDocument/2006/relationships/customXml" Target="../ink/ink178.xml"/><Relationship Id="rId215" Type="http://schemas.openxmlformats.org/officeDocument/2006/relationships/image" Target="../media/image188.png"/><Relationship Id="rId26" Type="http://schemas.openxmlformats.org/officeDocument/2006/relationships/customXml" Target="../ink/ink86.xml"/><Relationship Id="rId47" Type="http://schemas.openxmlformats.org/officeDocument/2006/relationships/image" Target="../media/image104.png"/><Relationship Id="rId68" Type="http://schemas.openxmlformats.org/officeDocument/2006/relationships/customXml" Target="../ink/ink107.xml"/><Relationship Id="rId89" Type="http://schemas.openxmlformats.org/officeDocument/2006/relationships/image" Target="../media/image125.png"/><Relationship Id="rId112" Type="http://schemas.openxmlformats.org/officeDocument/2006/relationships/customXml" Target="../ink/ink129.xml"/><Relationship Id="rId133" Type="http://schemas.openxmlformats.org/officeDocument/2006/relationships/image" Target="../media/image147.png"/><Relationship Id="rId154" Type="http://schemas.openxmlformats.org/officeDocument/2006/relationships/customXml" Target="../ink/ink150.xml"/><Relationship Id="rId175" Type="http://schemas.openxmlformats.org/officeDocument/2006/relationships/image" Target="../media/image168.png"/><Relationship Id="rId196" Type="http://schemas.openxmlformats.org/officeDocument/2006/relationships/customXml" Target="../ink/ink171.xml"/><Relationship Id="rId200" Type="http://schemas.openxmlformats.org/officeDocument/2006/relationships/customXml" Target="../ink/ink173.xml"/><Relationship Id="rId16" Type="http://schemas.openxmlformats.org/officeDocument/2006/relationships/customXml" Target="../ink/ink81.xml"/><Relationship Id="rId221" Type="http://schemas.openxmlformats.org/officeDocument/2006/relationships/image" Target="../media/image191.png"/><Relationship Id="rId37" Type="http://schemas.openxmlformats.org/officeDocument/2006/relationships/image" Target="../media/image99.png"/><Relationship Id="rId58" Type="http://schemas.openxmlformats.org/officeDocument/2006/relationships/customXml" Target="../ink/ink102.xml"/><Relationship Id="rId79" Type="http://schemas.openxmlformats.org/officeDocument/2006/relationships/image" Target="../media/image120.png"/><Relationship Id="rId102" Type="http://schemas.openxmlformats.org/officeDocument/2006/relationships/customXml" Target="../ink/ink124.xml"/><Relationship Id="rId123" Type="http://schemas.openxmlformats.org/officeDocument/2006/relationships/image" Target="../media/image142.png"/><Relationship Id="rId144" Type="http://schemas.openxmlformats.org/officeDocument/2006/relationships/customXml" Target="../ink/ink145.xml"/><Relationship Id="rId90" Type="http://schemas.openxmlformats.org/officeDocument/2006/relationships/customXml" Target="../ink/ink118.xml"/><Relationship Id="rId165" Type="http://schemas.openxmlformats.org/officeDocument/2006/relationships/image" Target="../media/image163.png"/><Relationship Id="rId186" Type="http://schemas.openxmlformats.org/officeDocument/2006/relationships/customXml" Target="../ink/ink166.xml"/><Relationship Id="rId211" Type="http://schemas.openxmlformats.org/officeDocument/2006/relationships/image" Target="../media/image186.png"/><Relationship Id="rId27" Type="http://schemas.openxmlformats.org/officeDocument/2006/relationships/image" Target="../media/image94.png"/><Relationship Id="rId48" Type="http://schemas.openxmlformats.org/officeDocument/2006/relationships/customXml" Target="../ink/ink97.xml"/><Relationship Id="rId69" Type="http://schemas.openxmlformats.org/officeDocument/2006/relationships/image" Target="../media/image115.png"/><Relationship Id="rId113" Type="http://schemas.openxmlformats.org/officeDocument/2006/relationships/image" Target="../media/image137.png"/><Relationship Id="rId134" Type="http://schemas.openxmlformats.org/officeDocument/2006/relationships/customXml" Target="../ink/ink140.xml"/><Relationship Id="rId80" Type="http://schemas.openxmlformats.org/officeDocument/2006/relationships/customXml" Target="../ink/ink113.xml"/><Relationship Id="rId155" Type="http://schemas.openxmlformats.org/officeDocument/2006/relationships/image" Target="../media/image158.png"/><Relationship Id="rId176" Type="http://schemas.openxmlformats.org/officeDocument/2006/relationships/customXml" Target="../ink/ink161.xml"/><Relationship Id="rId197" Type="http://schemas.openxmlformats.org/officeDocument/2006/relationships/image" Target="../media/image179.png"/><Relationship Id="rId201" Type="http://schemas.openxmlformats.org/officeDocument/2006/relationships/image" Target="../media/image181.png"/><Relationship Id="rId222" Type="http://schemas.openxmlformats.org/officeDocument/2006/relationships/customXml" Target="../ink/ink184.xml"/><Relationship Id="rId17" Type="http://schemas.openxmlformats.org/officeDocument/2006/relationships/image" Target="../media/image89.png"/><Relationship Id="rId38" Type="http://schemas.openxmlformats.org/officeDocument/2006/relationships/customXml" Target="../ink/ink92.xml"/><Relationship Id="rId59" Type="http://schemas.openxmlformats.org/officeDocument/2006/relationships/image" Target="../media/image110.png"/><Relationship Id="rId103" Type="http://schemas.openxmlformats.org/officeDocument/2006/relationships/image" Target="../media/image132.png"/><Relationship Id="rId124" Type="http://schemas.openxmlformats.org/officeDocument/2006/relationships/customXml" Target="../ink/ink135.xml"/><Relationship Id="rId70" Type="http://schemas.openxmlformats.org/officeDocument/2006/relationships/customXml" Target="../ink/ink108.xml"/><Relationship Id="rId91" Type="http://schemas.openxmlformats.org/officeDocument/2006/relationships/image" Target="../media/image126.png"/><Relationship Id="rId145" Type="http://schemas.openxmlformats.org/officeDocument/2006/relationships/image" Target="../media/image153.png"/><Relationship Id="rId166" Type="http://schemas.openxmlformats.org/officeDocument/2006/relationships/customXml" Target="../ink/ink156.xml"/><Relationship Id="rId187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179.xml"/><Relationship Id="rId28" Type="http://schemas.openxmlformats.org/officeDocument/2006/relationships/customXml" Target="../ink/ink87.xml"/><Relationship Id="rId49" Type="http://schemas.openxmlformats.org/officeDocument/2006/relationships/image" Target="../media/image105.png"/><Relationship Id="rId114" Type="http://schemas.openxmlformats.org/officeDocument/2006/relationships/customXml" Target="../ink/ink130.xml"/><Relationship Id="rId60" Type="http://schemas.openxmlformats.org/officeDocument/2006/relationships/customXml" Target="../ink/ink103.xml"/><Relationship Id="rId81" Type="http://schemas.openxmlformats.org/officeDocument/2006/relationships/image" Target="../media/image121.png"/><Relationship Id="rId135" Type="http://schemas.openxmlformats.org/officeDocument/2006/relationships/image" Target="../media/image148.png"/><Relationship Id="rId156" Type="http://schemas.openxmlformats.org/officeDocument/2006/relationships/customXml" Target="../ink/ink151.xml"/><Relationship Id="rId177" Type="http://schemas.openxmlformats.org/officeDocument/2006/relationships/image" Target="../media/image169.png"/><Relationship Id="rId198" Type="http://schemas.openxmlformats.org/officeDocument/2006/relationships/customXml" Target="../ink/ink172.xml"/><Relationship Id="rId202" Type="http://schemas.openxmlformats.org/officeDocument/2006/relationships/customXml" Target="../ink/ink174.xml"/><Relationship Id="rId223" Type="http://schemas.openxmlformats.org/officeDocument/2006/relationships/image" Target="../media/image192.png"/><Relationship Id="rId18" Type="http://schemas.openxmlformats.org/officeDocument/2006/relationships/customXml" Target="../ink/ink82.xml"/><Relationship Id="rId39" Type="http://schemas.openxmlformats.org/officeDocument/2006/relationships/image" Target="../media/image100.png"/><Relationship Id="rId50" Type="http://schemas.openxmlformats.org/officeDocument/2006/relationships/customXml" Target="../ink/ink98.xml"/><Relationship Id="rId104" Type="http://schemas.openxmlformats.org/officeDocument/2006/relationships/customXml" Target="../ink/ink125.xml"/><Relationship Id="rId125" Type="http://schemas.openxmlformats.org/officeDocument/2006/relationships/image" Target="../media/image143.png"/><Relationship Id="rId146" Type="http://schemas.openxmlformats.org/officeDocument/2006/relationships/customXml" Target="../ink/ink146.xml"/><Relationship Id="rId167" Type="http://schemas.openxmlformats.org/officeDocument/2006/relationships/image" Target="../media/image164.png"/><Relationship Id="rId188" Type="http://schemas.openxmlformats.org/officeDocument/2006/relationships/customXml" Target="../ink/ink167.xml"/><Relationship Id="rId71" Type="http://schemas.openxmlformats.org/officeDocument/2006/relationships/image" Target="../media/image116.png"/><Relationship Id="rId92" Type="http://schemas.openxmlformats.org/officeDocument/2006/relationships/customXml" Target="../ink/ink119.xml"/><Relationship Id="rId213" Type="http://schemas.openxmlformats.org/officeDocument/2006/relationships/image" Target="../media/image187.png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95.png"/><Relationship Id="rId40" Type="http://schemas.openxmlformats.org/officeDocument/2006/relationships/customXml" Target="../ink/ink93.xml"/><Relationship Id="rId115" Type="http://schemas.openxmlformats.org/officeDocument/2006/relationships/image" Target="../media/image138.png"/><Relationship Id="rId136" Type="http://schemas.openxmlformats.org/officeDocument/2006/relationships/customXml" Target="../ink/ink141.xml"/><Relationship Id="rId157" Type="http://schemas.openxmlformats.org/officeDocument/2006/relationships/image" Target="../media/image159.png"/><Relationship Id="rId178" Type="http://schemas.openxmlformats.org/officeDocument/2006/relationships/customXml" Target="../ink/ink162.xml"/><Relationship Id="rId61" Type="http://schemas.openxmlformats.org/officeDocument/2006/relationships/image" Target="../media/image111.png"/><Relationship Id="rId82" Type="http://schemas.openxmlformats.org/officeDocument/2006/relationships/customXml" Target="../ink/ink114.xml"/><Relationship Id="rId199" Type="http://schemas.openxmlformats.org/officeDocument/2006/relationships/image" Target="../media/image180.png"/><Relationship Id="rId203" Type="http://schemas.openxmlformats.org/officeDocument/2006/relationships/image" Target="../media/image182.png"/><Relationship Id="rId19" Type="http://schemas.openxmlformats.org/officeDocument/2006/relationships/image" Target="../media/image90.png"/><Relationship Id="rId224" Type="http://schemas.openxmlformats.org/officeDocument/2006/relationships/customXml" Target="../ink/ink185.xml"/><Relationship Id="rId30" Type="http://schemas.openxmlformats.org/officeDocument/2006/relationships/customXml" Target="../ink/ink88.xml"/><Relationship Id="rId105" Type="http://schemas.openxmlformats.org/officeDocument/2006/relationships/image" Target="../media/image133.png"/><Relationship Id="rId126" Type="http://schemas.openxmlformats.org/officeDocument/2006/relationships/customXml" Target="../ink/ink136.xml"/><Relationship Id="rId147" Type="http://schemas.openxmlformats.org/officeDocument/2006/relationships/image" Target="../media/image154.png"/><Relationship Id="rId168" Type="http://schemas.openxmlformats.org/officeDocument/2006/relationships/customXml" Target="../ink/ink157.xml"/><Relationship Id="rId51" Type="http://schemas.openxmlformats.org/officeDocument/2006/relationships/image" Target="../media/image106.png"/><Relationship Id="rId72" Type="http://schemas.openxmlformats.org/officeDocument/2006/relationships/customXml" Target="../ink/ink109.xml"/><Relationship Id="rId93" Type="http://schemas.openxmlformats.org/officeDocument/2006/relationships/image" Target="../media/image127.png"/><Relationship Id="rId189" Type="http://schemas.openxmlformats.org/officeDocument/2006/relationships/image" Target="../media/image175.png"/><Relationship Id="rId3" Type="http://schemas.openxmlformats.org/officeDocument/2006/relationships/image" Target="../media/image82.png"/><Relationship Id="rId214" Type="http://schemas.openxmlformats.org/officeDocument/2006/relationships/customXml" Target="../ink/ink180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3.png"/><Relationship Id="rId21" Type="http://schemas.openxmlformats.org/officeDocument/2006/relationships/image" Target="../media/image205.png"/><Relationship Id="rId42" Type="http://schemas.openxmlformats.org/officeDocument/2006/relationships/customXml" Target="../ink/ink207.xml"/><Relationship Id="rId63" Type="http://schemas.openxmlformats.org/officeDocument/2006/relationships/image" Target="../media/image226.png"/><Relationship Id="rId84" Type="http://schemas.openxmlformats.org/officeDocument/2006/relationships/customXml" Target="../ink/ink228.xml"/><Relationship Id="rId138" Type="http://schemas.openxmlformats.org/officeDocument/2006/relationships/customXml" Target="../ink/ink255.xml"/><Relationship Id="rId159" Type="http://schemas.openxmlformats.org/officeDocument/2006/relationships/image" Target="../media/image274.png"/><Relationship Id="rId170" Type="http://schemas.openxmlformats.org/officeDocument/2006/relationships/customXml" Target="../ink/ink271.xml"/><Relationship Id="rId191" Type="http://schemas.openxmlformats.org/officeDocument/2006/relationships/image" Target="../media/image290.png"/><Relationship Id="rId205" Type="http://schemas.openxmlformats.org/officeDocument/2006/relationships/image" Target="../media/image296.png"/><Relationship Id="rId107" Type="http://schemas.openxmlformats.org/officeDocument/2006/relationships/image" Target="../media/image248.png"/><Relationship Id="rId11" Type="http://schemas.openxmlformats.org/officeDocument/2006/relationships/image" Target="../media/image200.png"/><Relationship Id="rId32" Type="http://schemas.openxmlformats.org/officeDocument/2006/relationships/customXml" Target="../ink/ink202.xml"/><Relationship Id="rId53" Type="http://schemas.openxmlformats.org/officeDocument/2006/relationships/image" Target="../media/image221.png"/><Relationship Id="rId74" Type="http://schemas.openxmlformats.org/officeDocument/2006/relationships/customXml" Target="../ink/ink223.xml"/><Relationship Id="rId128" Type="http://schemas.openxmlformats.org/officeDocument/2006/relationships/customXml" Target="../ink/ink250.xml"/><Relationship Id="rId149" Type="http://schemas.openxmlformats.org/officeDocument/2006/relationships/image" Target="../media/image269.png"/><Relationship Id="rId5" Type="http://schemas.openxmlformats.org/officeDocument/2006/relationships/image" Target="../media/image197.png"/><Relationship Id="rId95" Type="http://schemas.openxmlformats.org/officeDocument/2006/relationships/image" Target="../media/image242.png"/><Relationship Id="rId160" Type="http://schemas.openxmlformats.org/officeDocument/2006/relationships/customXml" Target="../ink/ink266.xml"/><Relationship Id="rId181" Type="http://schemas.openxmlformats.org/officeDocument/2006/relationships/image" Target="../media/image285.png"/><Relationship Id="rId22" Type="http://schemas.openxmlformats.org/officeDocument/2006/relationships/customXml" Target="../ink/ink197.xml"/><Relationship Id="rId43" Type="http://schemas.openxmlformats.org/officeDocument/2006/relationships/image" Target="../media/image216.png"/><Relationship Id="rId64" Type="http://schemas.openxmlformats.org/officeDocument/2006/relationships/customXml" Target="../ink/ink218.xml"/><Relationship Id="rId118" Type="http://schemas.openxmlformats.org/officeDocument/2006/relationships/customXml" Target="../ink/ink245.xml"/><Relationship Id="rId139" Type="http://schemas.openxmlformats.org/officeDocument/2006/relationships/image" Target="../media/image264.png"/><Relationship Id="rId85" Type="http://schemas.openxmlformats.org/officeDocument/2006/relationships/image" Target="../media/image237.png"/><Relationship Id="rId150" Type="http://schemas.openxmlformats.org/officeDocument/2006/relationships/customXml" Target="../ink/ink261.xml"/><Relationship Id="rId171" Type="http://schemas.openxmlformats.org/officeDocument/2006/relationships/image" Target="../media/image280.png"/><Relationship Id="rId192" Type="http://schemas.openxmlformats.org/officeDocument/2006/relationships/customXml" Target="../ink/ink282.xml"/><Relationship Id="rId206" Type="http://schemas.openxmlformats.org/officeDocument/2006/relationships/customXml" Target="../ink/ink289.xml"/><Relationship Id="rId12" Type="http://schemas.openxmlformats.org/officeDocument/2006/relationships/customXml" Target="../ink/ink192.xml"/><Relationship Id="rId33" Type="http://schemas.openxmlformats.org/officeDocument/2006/relationships/image" Target="../media/image211.png"/><Relationship Id="rId108" Type="http://schemas.openxmlformats.org/officeDocument/2006/relationships/customXml" Target="../ink/ink240.xml"/><Relationship Id="rId129" Type="http://schemas.openxmlformats.org/officeDocument/2006/relationships/image" Target="../media/image259.png"/><Relationship Id="rId54" Type="http://schemas.openxmlformats.org/officeDocument/2006/relationships/customXml" Target="../ink/ink213.xml"/><Relationship Id="rId75" Type="http://schemas.openxmlformats.org/officeDocument/2006/relationships/image" Target="../media/image232.png"/><Relationship Id="rId96" Type="http://schemas.openxmlformats.org/officeDocument/2006/relationships/customXml" Target="../ink/ink234.xml"/><Relationship Id="rId140" Type="http://schemas.openxmlformats.org/officeDocument/2006/relationships/customXml" Target="../ink/ink256.xml"/><Relationship Id="rId161" Type="http://schemas.openxmlformats.org/officeDocument/2006/relationships/image" Target="../media/image275.png"/><Relationship Id="rId182" Type="http://schemas.openxmlformats.org/officeDocument/2006/relationships/customXml" Target="../ink/ink277.xml"/><Relationship Id="rId6" Type="http://schemas.openxmlformats.org/officeDocument/2006/relationships/customXml" Target="../ink/ink189.xml"/><Relationship Id="rId23" Type="http://schemas.openxmlformats.org/officeDocument/2006/relationships/image" Target="../media/image206.png"/><Relationship Id="rId119" Type="http://schemas.openxmlformats.org/officeDocument/2006/relationships/image" Target="../media/image254.png"/><Relationship Id="rId44" Type="http://schemas.openxmlformats.org/officeDocument/2006/relationships/customXml" Target="../ink/ink208.xml"/><Relationship Id="rId65" Type="http://schemas.openxmlformats.org/officeDocument/2006/relationships/image" Target="../media/image227.png"/><Relationship Id="rId86" Type="http://schemas.openxmlformats.org/officeDocument/2006/relationships/customXml" Target="../ink/ink229.xml"/><Relationship Id="rId130" Type="http://schemas.openxmlformats.org/officeDocument/2006/relationships/customXml" Target="../ink/ink251.xml"/><Relationship Id="rId151" Type="http://schemas.openxmlformats.org/officeDocument/2006/relationships/image" Target="../media/image270.png"/><Relationship Id="rId172" Type="http://schemas.openxmlformats.org/officeDocument/2006/relationships/customXml" Target="../ink/ink272.xml"/><Relationship Id="rId193" Type="http://schemas.openxmlformats.org/officeDocument/2006/relationships/image" Target="../media/image7.png"/><Relationship Id="rId207" Type="http://schemas.openxmlformats.org/officeDocument/2006/relationships/image" Target="../media/image297.png"/><Relationship Id="rId13" Type="http://schemas.openxmlformats.org/officeDocument/2006/relationships/image" Target="../media/image201.png"/><Relationship Id="rId109" Type="http://schemas.openxmlformats.org/officeDocument/2006/relationships/image" Target="../media/image249.png"/><Relationship Id="rId34" Type="http://schemas.openxmlformats.org/officeDocument/2006/relationships/customXml" Target="../ink/ink203.xml"/><Relationship Id="rId55" Type="http://schemas.openxmlformats.org/officeDocument/2006/relationships/image" Target="../media/image222.png"/><Relationship Id="rId76" Type="http://schemas.openxmlformats.org/officeDocument/2006/relationships/customXml" Target="../ink/ink224.xml"/><Relationship Id="rId97" Type="http://schemas.openxmlformats.org/officeDocument/2006/relationships/image" Target="../media/image243.png"/><Relationship Id="rId120" Type="http://schemas.openxmlformats.org/officeDocument/2006/relationships/customXml" Target="../ink/ink246.xml"/><Relationship Id="rId141" Type="http://schemas.openxmlformats.org/officeDocument/2006/relationships/image" Target="../media/image265.png"/><Relationship Id="rId7" Type="http://schemas.openxmlformats.org/officeDocument/2006/relationships/image" Target="../media/image198.png"/><Relationship Id="rId162" Type="http://schemas.openxmlformats.org/officeDocument/2006/relationships/customXml" Target="../ink/ink267.xml"/><Relationship Id="rId183" Type="http://schemas.openxmlformats.org/officeDocument/2006/relationships/image" Target="../media/image286.png"/><Relationship Id="rId24" Type="http://schemas.openxmlformats.org/officeDocument/2006/relationships/customXml" Target="../ink/ink198.xml"/><Relationship Id="rId45" Type="http://schemas.openxmlformats.org/officeDocument/2006/relationships/image" Target="../media/image217.png"/><Relationship Id="rId66" Type="http://schemas.openxmlformats.org/officeDocument/2006/relationships/customXml" Target="../ink/ink219.xml"/><Relationship Id="rId87" Type="http://schemas.openxmlformats.org/officeDocument/2006/relationships/image" Target="../media/image238.png"/><Relationship Id="rId110" Type="http://schemas.openxmlformats.org/officeDocument/2006/relationships/customXml" Target="../ink/ink241.xml"/><Relationship Id="rId131" Type="http://schemas.openxmlformats.org/officeDocument/2006/relationships/image" Target="../media/image260.png"/><Relationship Id="rId61" Type="http://schemas.openxmlformats.org/officeDocument/2006/relationships/image" Target="../media/image225.png"/><Relationship Id="rId82" Type="http://schemas.openxmlformats.org/officeDocument/2006/relationships/customXml" Target="../ink/ink227.xml"/><Relationship Id="rId152" Type="http://schemas.openxmlformats.org/officeDocument/2006/relationships/customXml" Target="../ink/ink262.xml"/><Relationship Id="rId173" Type="http://schemas.openxmlformats.org/officeDocument/2006/relationships/image" Target="../media/image281.png"/><Relationship Id="rId194" Type="http://schemas.openxmlformats.org/officeDocument/2006/relationships/customXml" Target="../ink/ink283.xml"/><Relationship Id="rId199" Type="http://schemas.openxmlformats.org/officeDocument/2006/relationships/image" Target="../media/image293.png"/><Relationship Id="rId203" Type="http://schemas.openxmlformats.org/officeDocument/2006/relationships/image" Target="../media/image295.png"/><Relationship Id="rId208" Type="http://schemas.openxmlformats.org/officeDocument/2006/relationships/customXml" Target="../ink/ink290.xml"/><Relationship Id="rId19" Type="http://schemas.openxmlformats.org/officeDocument/2006/relationships/image" Target="../media/image204.png"/><Relationship Id="rId14" Type="http://schemas.openxmlformats.org/officeDocument/2006/relationships/customXml" Target="../ink/ink193.xml"/><Relationship Id="rId30" Type="http://schemas.openxmlformats.org/officeDocument/2006/relationships/customXml" Target="../ink/ink201.xml"/><Relationship Id="rId35" Type="http://schemas.openxmlformats.org/officeDocument/2006/relationships/image" Target="../media/image212.png"/><Relationship Id="rId56" Type="http://schemas.openxmlformats.org/officeDocument/2006/relationships/customXml" Target="../ink/ink214.xml"/><Relationship Id="rId77" Type="http://schemas.openxmlformats.org/officeDocument/2006/relationships/image" Target="../media/image233.png"/><Relationship Id="rId100" Type="http://schemas.openxmlformats.org/officeDocument/2006/relationships/customXml" Target="../ink/ink236.xml"/><Relationship Id="rId105" Type="http://schemas.openxmlformats.org/officeDocument/2006/relationships/image" Target="../media/image247.png"/><Relationship Id="rId126" Type="http://schemas.openxmlformats.org/officeDocument/2006/relationships/customXml" Target="../ink/ink249.xml"/><Relationship Id="rId147" Type="http://schemas.openxmlformats.org/officeDocument/2006/relationships/image" Target="../media/image268.png"/><Relationship Id="rId168" Type="http://schemas.openxmlformats.org/officeDocument/2006/relationships/customXml" Target="../ink/ink270.xml"/><Relationship Id="rId8" Type="http://schemas.openxmlformats.org/officeDocument/2006/relationships/customXml" Target="../ink/ink190.xml"/><Relationship Id="rId51" Type="http://schemas.openxmlformats.org/officeDocument/2006/relationships/image" Target="../media/image220.png"/><Relationship Id="rId72" Type="http://schemas.openxmlformats.org/officeDocument/2006/relationships/customXml" Target="../ink/ink222.xml"/><Relationship Id="rId93" Type="http://schemas.openxmlformats.org/officeDocument/2006/relationships/image" Target="../media/image241.png"/><Relationship Id="rId98" Type="http://schemas.openxmlformats.org/officeDocument/2006/relationships/customXml" Target="../ink/ink235.xml"/><Relationship Id="rId121" Type="http://schemas.openxmlformats.org/officeDocument/2006/relationships/image" Target="../media/image255.png"/><Relationship Id="rId142" Type="http://schemas.openxmlformats.org/officeDocument/2006/relationships/customXml" Target="../ink/ink257.xml"/><Relationship Id="rId163" Type="http://schemas.openxmlformats.org/officeDocument/2006/relationships/image" Target="../media/image276.png"/><Relationship Id="rId184" Type="http://schemas.openxmlformats.org/officeDocument/2006/relationships/customXml" Target="../ink/ink278.xml"/><Relationship Id="rId189" Type="http://schemas.openxmlformats.org/officeDocument/2006/relationships/image" Target="../media/image289.png"/><Relationship Id="rId3" Type="http://schemas.openxmlformats.org/officeDocument/2006/relationships/image" Target="../media/image196.png"/><Relationship Id="rId25" Type="http://schemas.openxmlformats.org/officeDocument/2006/relationships/image" Target="../media/image207.png"/><Relationship Id="rId46" Type="http://schemas.openxmlformats.org/officeDocument/2006/relationships/customXml" Target="../ink/ink209.xml"/><Relationship Id="rId67" Type="http://schemas.openxmlformats.org/officeDocument/2006/relationships/image" Target="../media/image228.png"/><Relationship Id="rId116" Type="http://schemas.openxmlformats.org/officeDocument/2006/relationships/customXml" Target="../ink/ink244.xml"/><Relationship Id="rId137" Type="http://schemas.openxmlformats.org/officeDocument/2006/relationships/image" Target="../media/image263.png"/><Relationship Id="rId158" Type="http://schemas.openxmlformats.org/officeDocument/2006/relationships/customXml" Target="../ink/ink265.xml"/><Relationship Id="rId20" Type="http://schemas.openxmlformats.org/officeDocument/2006/relationships/customXml" Target="../ink/ink196.xml"/><Relationship Id="rId41" Type="http://schemas.openxmlformats.org/officeDocument/2006/relationships/image" Target="../media/image215.png"/><Relationship Id="rId62" Type="http://schemas.openxmlformats.org/officeDocument/2006/relationships/customXml" Target="../ink/ink217.xml"/><Relationship Id="rId83" Type="http://schemas.openxmlformats.org/officeDocument/2006/relationships/image" Target="../media/image236.png"/><Relationship Id="rId88" Type="http://schemas.openxmlformats.org/officeDocument/2006/relationships/customXml" Target="../ink/ink230.xml"/><Relationship Id="rId111" Type="http://schemas.openxmlformats.org/officeDocument/2006/relationships/image" Target="../media/image250.png"/><Relationship Id="rId132" Type="http://schemas.openxmlformats.org/officeDocument/2006/relationships/customXml" Target="../ink/ink252.xml"/><Relationship Id="rId153" Type="http://schemas.openxmlformats.org/officeDocument/2006/relationships/image" Target="../media/image271.png"/><Relationship Id="rId174" Type="http://schemas.openxmlformats.org/officeDocument/2006/relationships/customXml" Target="../ink/ink273.xml"/><Relationship Id="rId179" Type="http://schemas.openxmlformats.org/officeDocument/2006/relationships/image" Target="../media/image284.png"/><Relationship Id="rId195" Type="http://schemas.openxmlformats.org/officeDocument/2006/relationships/image" Target="../media/image291.png"/><Relationship Id="rId209" Type="http://schemas.openxmlformats.org/officeDocument/2006/relationships/image" Target="../media/image298.png"/><Relationship Id="rId190" Type="http://schemas.openxmlformats.org/officeDocument/2006/relationships/customXml" Target="../ink/ink281.xml"/><Relationship Id="rId204" Type="http://schemas.openxmlformats.org/officeDocument/2006/relationships/customXml" Target="../ink/ink288.xml"/><Relationship Id="rId15" Type="http://schemas.openxmlformats.org/officeDocument/2006/relationships/image" Target="../media/image202.png"/><Relationship Id="rId36" Type="http://schemas.openxmlformats.org/officeDocument/2006/relationships/customXml" Target="../ink/ink204.xml"/><Relationship Id="rId57" Type="http://schemas.openxmlformats.org/officeDocument/2006/relationships/image" Target="../media/image223.png"/><Relationship Id="rId106" Type="http://schemas.openxmlformats.org/officeDocument/2006/relationships/customXml" Target="../ink/ink239.xml"/><Relationship Id="rId127" Type="http://schemas.openxmlformats.org/officeDocument/2006/relationships/image" Target="../media/image258.png"/><Relationship Id="rId10" Type="http://schemas.openxmlformats.org/officeDocument/2006/relationships/customXml" Target="../ink/ink191.xml"/><Relationship Id="rId31" Type="http://schemas.openxmlformats.org/officeDocument/2006/relationships/image" Target="../media/image210.png"/><Relationship Id="rId52" Type="http://schemas.openxmlformats.org/officeDocument/2006/relationships/customXml" Target="../ink/ink212.xml"/><Relationship Id="rId73" Type="http://schemas.openxmlformats.org/officeDocument/2006/relationships/image" Target="../media/image231.png"/><Relationship Id="rId78" Type="http://schemas.openxmlformats.org/officeDocument/2006/relationships/customXml" Target="../ink/ink225.xml"/><Relationship Id="rId94" Type="http://schemas.openxmlformats.org/officeDocument/2006/relationships/customXml" Target="../ink/ink233.xml"/><Relationship Id="rId99" Type="http://schemas.openxmlformats.org/officeDocument/2006/relationships/image" Target="../media/image244.png"/><Relationship Id="rId101" Type="http://schemas.openxmlformats.org/officeDocument/2006/relationships/image" Target="../media/image245.png"/><Relationship Id="rId122" Type="http://schemas.openxmlformats.org/officeDocument/2006/relationships/customXml" Target="../ink/ink247.xml"/><Relationship Id="rId143" Type="http://schemas.openxmlformats.org/officeDocument/2006/relationships/image" Target="../media/image266.png"/><Relationship Id="rId148" Type="http://schemas.openxmlformats.org/officeDocument/2006/relationships/customXml" Target="../ink/ink260.xml"/><Relationship Id="rId164" Type="http://schemas.openxmlformats.org/officeDocument/2006/relationships/customXml" Target="../ink/ink268.xml"/><Relationship Id="rId169" Type="http://schemas.openxmlformats.org/officeDocument/2006/relationships/image" Target="../media/image279.png"/><Relationship Id="rId185" Type="http://schemas.openxmlformats.org/officeDocument/2006/relationships/image" Target="../media/image287.png"/><Relationship Id="rId4" Type="http://schemas.openxmlformats.org/officeDocument/2006/relationships/customXml" Target="../ink/ink188.xml"/><Relationship Id="rId9" Type="http://schemas.openxmlformats.org/officeDocument/2006/relationships/image" Target="../media/image199.png"/><Relationship Id="rId180" Type="http://schemas.openxmlformats.org/officeDocument/2006/relationships/customXml" Target="../ink/ink276.xml"/><Relationship Id="rId26" Type="http://schemas.openxmlformats.org/officeDocument/2006/relationships/customXml" Target="../ink/ink199.xml"/><Relationship Id="rId47" Type="http://schemas.openxmlformats.org/officeDocument/2006/relationships/image" Target="../media/image218.png"/><Relationship Id="rId68" Type="http://schemas.openxmlformats.org/officeDocument/2006/relationships/customXml" Target="../ink/ink220.xml"/><Relationship Id="rId89" Type="http://schemas.openxmlformats.org/officeDocument/2006/relationships/image" Target="../media/image239.png"/><Relationship Id="rId112" Type="http://schemas.openxmlformats.org/officeDocument/2006/relationships/customXml" Target="../ink/ink242.xml"/><Relationship Id="rId133" Type="http://schemas.openxmlformats.org/officeDocument/2006/relationships/image" Target="../media/image261.png"/><Relationship Id="rId154" Type="http://schemas.openxmlformats.org/officeDocument/2006/relationships/customXml" Target="../ink/ink263.xml"/><Relationship Id="rId175" Type="http://schemas.openxmlformats.org/officeDocument/2006/relationships/image" Target="../media/image282.png"/><Relationship Id="rId196" Type="http://schemas.openxmlformats.org/officeDocument/2006/relationships/customXml" Target="../ink/ink284.xml"/><Relationship Id="rId200" Type="http://schemas.openxmlformats.org/officeDocument/2006/relationships/customXml" Target="../ink/ink286.xml"/><Relationship Id="rId16" Type="http://schemas.openxmlformats.org/officeDocument/2006/relationships/customXml" Target="../ink/ink194.xml"/><Relationship Id="rId37" Type="http://schemas.openxmlformats.org/officeDocument/2006/relationships/image" Target="../media/image213.png"/><Relationship Id="rId58" Type="http://schemas.openxmlformats.org/officeDocument/2006/relationships/customXml" Target="../ink/ink215.xml"/><Relationship Id="rId79" Type="http://schemas.openxmlformats.org/officeDocument/2006/relationships/image" Target="../media/image234.png"/><Relationship Id="rId102" Type="http://schemas.openxmlformats.org/officeDocument/2006/relationships/customXml" Target="../ink/ink237.xml"/><Relationship Id="rId123" Type="http://schemas.openxmlformats.org/officeDocument/2006/relationships/image" Target="../media/image256.png"/><Relationship Id="rId144" Type="http://schemas.openxmlformats.org/officeDocument/2006/relationships/customXml" Target="../ink/ink258.xml"/><Relationship Id="rId90" Type="http://schemas.openxmlformats.org/officeDocument/2006/relationships/customXml" Target="../ink/ink231.xml"/><Relationship Id="rId165" Type="http://schemas.openxmlformats.org/officeDocument/2006/relationships/image" Target="../media/image277.png"/><Relationship Id="rId186" Type="http://schemas.openxmlformats.org/officeDocument/2006/relationships/customXml" Target="../ink/ink279.xml"/><Relationship Id="rId27" Type="http://schemas.openxmlformats.org/officeDocument/2006/relationships/image" Target="../media/image208.png"/><Relationship Id="rId48" Type="http://schemas.openxmlformats.org/officeDocument/2006/relationships/customXml" Target="../ink/ink210.xml"/><Relationship Id="rId69" Type="http://schemas.openxmlformats.org/officeDocument/2006/relationships/image" Target="../media/image229.png"/><Relationship Id="rId113" Type="http://schemas.openxmlformats.org/officeDocument/2006/relationships/image" Target="../media/image251.png"/><Relationship Id="rId134" Type="http://schemas.openxmlformats.org/officeDocument/2006/relationships/customXml" Target="../ink/ink253.xml"/><Relationship Id="rId80" Type="http://schemas.openxmlformats.org/officeDocument/2006/relationships/customXml" Target="../ink/ink226.xml"/><Relationship Id="rId155" Type="http://schemas.openxmlformats.org/officeDocument/2006/relationships/image" Target="../media/image272.png"/><Relationship Id="rId176" Type="http://schemas.openxmlformats.org/officeDocument/2006/relationships/customXml" Target="../ink/ink274.xml"/><Relationship Id="rId197" Type="http://schemas.openxmlformats.org/officeDocument/2006/relationships/image" Target="../media/image292.png"/><Relationship Id="rId201" Type="http://schemas.openxmlformats.org/officeDocument/2006/relationships/image" Target="../media/image294.png"/><Relationship Id="rId17" Type="http://schemas.openxmlformats.org/officeDocument/2006/relationships/image" Target="../media/image203.png"/><Relationship Id="rId38" Type="http://schemas.openxmlformats.org/officeDocument/2006/relationships/customXml" Target="../ink/ink205.xml"/><Relationship Id="rId59" Type="http://schemas.openxmlformats.org/officeDocument/2006/relationships/image" Target="../media/image224.png"/><Relationship Id="rId103" Type="http://schemas.openxmlformats.org/officeDocument/2006/relationships/image" Target="../media/image246.png"/><Relationship Id="rId124" Type="http://schemas.openxmlformats.org/officeDocument/2006/relationships/customXml" Target="../ink/ink248.xml"/><Relationship Id="rId70" Type="http://schemas.openxmlformats.org/officeDocument/2006/relationships/customXml" Target="../ink/ink221.xml"/><Relationship Id="rId91" Type="http://schemas.openxmlformats.org/officeDocument/2006/relationships/image" Target="../media/image240.png"/><Relationship Id="rId145" Type="http://schemas.openxmlformats.org/officeDocument/2006/relationships/image" Target="../media/image267.png"/><Relationship Id="rId166" Type="http://schemas.openxmlformats.org/officeDocument/2006/relationships/customXml" Target="../ink/ink269.xml"/><Relationship Id="rId187" Type="http://schemas.openxmlformats.org/officeDocument/2006/relationships/image" Target="../media/image288.png"/><Relationship Id="rId1" Type="http://schemas.openxmlformats.org/officeDocument/2006/relationships/slideLayout" Target="../slideLayouts/slideLayout1.xml"/><Relationship Id="rId28" Type="http://schemas.openxmlformats.org/officeDocument/2006/relationships/customXml" Target="../ink/ink200.xml"/><Relationship Id="rId49" Type="http://schemas.openxmlformats.org/officeDocument/2006/relationships/image" Target="../media/image219.png"/><Relationship Id="rId114" Type="http://schemas.openxmlformats.org/officeDocument/2006/relationships/customXml" Target="../ink/ink243.xml"/><Relationship Id="rId60" Type="http://schemas.openxmlformats.org/officeDocument/2006/relationships/customXml" Target="../ink/ink216.xml"/><Relationship Id="rId81" Type="http://schemas.openxmlformats.org/officeDocument/2006/relationships/image" Target="../media/image235.png"/><Relationship Id="rId135" Type="http://schemas.openxmlformats.org/officeDocument/2006/relationships/image" Target="../media/image262.png"/><Relationship Id="rId156" Type="http://schemas.openxmlformats.org/officeDocument/2006/relationships/customXml" Target="../ink/ink264.xml"/><Relationship Id="rId177" Type="http://schemas.openxmlformats.org/officeDocument/2006/relationships/image" Target="../media/image283.png"/><Relationship Id="rId198" Type="http://schemas.openxmlformats.org/officeDocument/2006/relationships/customXml" Target="../ink/ink285.xml"/><Relationship Id="rId202" Type="http://schemas.openxmlformats.org/officeDocument/2006/relationships/customXml" Target="../ink/ink287.xml"/><Relationship Id="rId18" Type="http://schemas.openxmlformats.org/officeDocument/2006/relationships/customXml" Target="../ink/ink195.xml"/><Relationship Id="rId39" Type="http://schemas.openxmlformats.org/officeDocument/2006/relationships/image" Target="../media/image214.png"/><Relationship Id="rId50" Type="http://schemas.openxmlformats.org/officeDocument/2006/relationships/customXml" Target="../ink/ink211.xml"/><Relationship Id="rId104" Type="http://schemas.openxmlformats.org/officeDocument/2006/relationships/customXml" Target="../ink/ink238.xml"/><Relationship Id="rId125" Type="http://schemas.openxmlformats.org/officeDocument/2006/relationships/image" Target="../media/image257.png"/><Relationship Id="rId146" Type="http://schemas.openxmlformats.org/officeDocument/2006/relationships/customXml" Target="../ink/ink259.xml"/><Relationship Id="rId167" Type="http://schemas.openxmlformats.org/officeDocument/2006/relationships/image" Target="../media/image278.png"/><Relationship Id="rId188" Type="http://schemas.openxmlformats.org/officeDocument/2006/relationships/customXml" Target="../ink/ink280.xml"/><Relationship Id="rId71" Type="http://schemas.openxmlformats.org/officeDocument/2006/relationships/image" Target="../media/image230.png"/><Relationship Id="rId92" Type="http://schemas.openxmlformats.org/officeDocument/2006/relationships/customXml" Target="../ink/ink232.xml"/><Relationship Id="rId2" Type="http://schemas.openxmlformats.org/officeDocument/2006/relationships/notesSlide" Target="../notesSlides/notesSlide13.xml"/><Relationship Id="rId29" Type="http://schemas.openxmlformats.org/officeDocument/2006/relationships/image" Target="../media/image209.png"/><Relationship Id="rId40" Type="http://schemas.openxmlformats.org/officeDocument/2006/relationships/customXml" Target="../ink/ink206.xml"/><Relationship Id="rId115" Type="http://schemas.openxmlformats.org/officeDocument/2006/relationships/image" Target="../media/image252.png"/><Relationship Id="rId136" Type="http://schemas.openxmlformats.org/officeDocument/2006/relationships/customXml" Target="../ink/ink254.xml"/><Relationship Id="rId157" Type="http://schemas.openxmlformats.org/officeDocument/2006/relationships/image" Target="../media/image273.png"/><Relationship Id="rId178" Type="http://schemas.openxmlformats.org/officeDocument/2006/relationships/customXml" Target="../ink/ink275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6.png"/><Relationship Id="rId21" Type="http://schemas.openxmlformats.org/officeDocument/2006/relationships/image" Target="../media/image308.png"/><Relationship Id="rId42" Type="http://schemas.openxmlformats.org/officeDocument/2006/relationships/customXml" Target="../ink/ink310.xml"/><Relationship Id="rId63" Type="http://schemas.openxmlformats.org/officeDocument/2006/relationships/image" Target="../media/image329.png"/><Relationship Id="rId84" Type="http://schemas.openxmlformats.org/officeDocument/2006/relationships/customXml" Target="../ink/ink331.xml"/><Relationship Id="rId138" Type="http://schemas.openxmlformats.org/officeDocument/2006/relationships/customXml" Target="../ink/ink358.xml"/><Relationship Id="rId159" Type="http://schemas.openxmlformats.org/officeDocument/2006/relationships/image" Target="../media/image377.png"/><Relationship Id="rId170" Type="http://schemas.openxmlformats.org/officeDocument/2006/relationships/customXml" Target="../ink/ink374.xml"/><Relationship Id="rId191" Type="http://schemas.openxmlformats.org/officeDocument/2006/relationships/image" Target="../media/image393.png"/><Relationship Id="rId107" Type="http://schemas.openxmlformats.org/officeDocument/2006/relationships/image" Target="../media/image351.png"/><Relationship Id="rId11" Type="http://schemas.openxmlformats.org/officeDocument/2006/relationships/image" Target="../media/image303.png"/><Relationship Id="rId32" Type="http://schemas.openxmlformats.org/officeDocument/2006/relationships/customXml" Target="../ink/ink305.xml"/><Relationship Id="rId53" Type="http://schemas.openxmlformats.org/officeDocument/2006/relationships/image" Target="../media/image324.png"/><Relationship Id="rId74" Type="http://schemas.openxmlformats.org/officeDocument/2006/relationships/customXml" Target="../ink/ink326.xml"/><Relationship Id="rId128" Type="http://schemas.openxmlformats.org/officeDocument/2006/relationships/customXml" Target="../ink/ink353.xml"/><Relationship Id="rId149" Type="http://schemas.openxmlformats.org/officeDocument/2006/relationships/image" Target="../media/image372.png"/><Relationship Id="rId5" Type="http://schemas.openxmlformats.org/officeDocument/2006/relationships/image" Target="../media/image300.png"/><Relationship Id="rId95" Type="http://schemas.openxmlformats.org/officeDocument/2006/relationships/image" Target="../media/image345.png"/><Relationship Id="rId160" Type="http://schemas.openxmlformats.org/officeDocument/2006/relationships/customXml" Target="../ink/ink369.xml"/><Relationship Id="rId181" Type="http://schemas.openxmlformats.org/officeDocument/2006/relationships/image" Target="../media/image388.png"/><Relationship Id="rId22" Type="http://schemas.openxmlformats.org/officeDocument/2006/relationships/customXml" Target="../ink/ink300.xml"/><Relationship Id="rId43" Type="http://schemas.openxmlformats.org/officeDocument/2006/relationships/image" Target="../media/image319.png"/><Relationship Id="rId64" Type="http://schemas.openxmlformats.org/officeDocument/2006/relationships/customXml" Target="../ink/ink321.xml"/><Relationship Id="rId118" Type="http://schemas.openxmlformats.org/officeDocument/2006/relationships/customXml" Target="../ink/ink348.xml"/><Relationship Id="rId139" Type="http://schemas.openxmlformats.org/officeDocument/2006/relationships/image" Target="../media/image367.png"/><Relationship Id="rId85" Type="http://schemas.openxmlformats.org/officeDocument/2006/relationships/image" Target="../media/image340.png"/><Relationship Id="rId150" Type="http://schemas.openxmlformats.org/officeDocument/2006/relationships/customXml" Target="../ink/ink364.xml"/><Relationship Id="rId171" Type="http://schemas.openxmlformats.org/officeDocument/2006/relationships/image" Target="../media/image383.png"/><Relationship Id="rId12" Type="http://schemas.openxmlformats.org/officeDocument/2006/relationships/customXml" Target="../ink/ink295.xml"/><Relationship Id="rId33" Type="http://schemas.openxmlformats.org/officeDocument/2006/relationships/image" Target="../media/image314.png"/><Relationship Id="rId108" Type="http://schemas.openxmlformats.org/officeDocument/2006/relationships/customXml" Target="../ink/ink343.xml"/><Relationship Id="rId129" Type="http://schemas.openxmlformats.org/officeDocument/2006/relationships/image" Target="../media/image362.png"/><Relationship Id="rId54" Type="http://schemas.openxmlformats.org/officeDocument/2006/relationships/customXml" Target="../ink/ink316.xml"/><Relationship Id="rId75" Type="http://schemas.openxmlformats.org/officeDocument/2006/relationships/image" Target="../media/image335.png"/><Relationship Id="rId96" Type="http://schemas.openxmlformats.org/officeDocument/2006/relationships/customXml" Target="../ink/ink337.xml"/><Relationship Id="rId140" Type="http://schemas.openxmlformats.org/officeDocument/2006/relationships/customXml" Target="../ink/ink359.xml"/><Relationship Id="rId161" Type="http://schemas.openxmlformats.org/officeDocument/2006/relationships/image" Target="../media/image378.png"/><Relationship Id="rId182" Type="http://schemas.openxmlformats.org/officeDocument/2006/relationships/customXml" Target="../ink/ink380.xml"/><Relationship Id="rId6" Type="http://schemas.openxmlformats.org/officeDocument/2006/relationships/customXml" Target="../ink/ink292.xml"/><Relationship Id="rId23" Type="http://schemas.openxmlformats.org/officeDocument/2006/relationships/image" Target="../media/image309.png"/><Relationship Id="rId119" Type="http://schemas.openxmlformats.org/officeDocument/2006/relationships/image" Target="../media/image357.png"/><Relationship Id="rId44" Type="http://schemas.openxmlformats.org/officeDocument/2006/relationships/customXml" Target="../ink/ink311.xml"/><Relationship Id="rId65" Type="http://schemas.openxmlformats.org/officeDocument/2006/relationships/image" Target="../media/image330.png"/><Relationship Id="rId86" Type="http://schemas.openxmlformats.org/officeDocument/2006/relationships/customXml" Target="../ink/ink332.xml"/><Relationship Id="rId130" Type="http://schemas.openxmlformats.org/officeDocument/2006/relationships/customXml" Target="../ink/ink354.xml"/><Relationship Id="rId151" Type="http://schemas.openxmlformats.org/officeDocument/2006/relationships/image" Target="../media/image373.png"/><Relationship Id="rId172" Type="http://schemas.openxmlformats.org/officeDocument/2006/relationships/customXml" Target="../ink/ink375.xml"/><Relationship Id="rId13" Type="http://schemas.openxmlformats.org/officeDocument/2006/relationships/image" Target="../media/image304.png"/><Relationship Id="rId18" Type="http://schemas.openxmlformats.org/officeDocument/2006/relationships/customXml" Target="../ink/ink298.xml"/><Relationship Id="rId39" Type="http://schemas.openxmlformats.org/officeDocument/2006/relationships/image" Target="../media/image317.png"/><Relationship Id="rId109" Type="http://schemas.openxmlformats.org/officeDocument/2006/relationships/image" Target="../media/image352.png"/><Relationship Id="rId34" Type="http://schemas.openxmlformats.org/officeDocument/2006/relationships/customXml" Target="../ink/ink306.xml"/><Relationship Id="rId50" Type="http://schemas.openxmlformats.org/officeDocument/2006/relationships/customXml" Target="../ink/ink314.xml"/><Relationship Id="rId55" Type="http://schemas.openxmlformats.org/officeDocument/2006/relationships/image" Target="../media/image325.png"/><Relationship Id="rId76" Type="http://schemas.openxmlformats.org/officeDocument/2006/relationships/customXml" Target="../ink/ink327.xml"/><Relationship Id="rId97" Type="http://schemas.openxmlformats.org/officeDocument/2006/relationships/image" Target="../media/image346.png"/><Relationship Id="rId104" Type="http://schemas.openxmlformats.org/officeDocument/2006/relationships/customXml" Target="../ink/ink341.xml"/><Relationship Id="rId120" Type="http://schemas.openxmlformats.org/officeDocument/2006/relationships/customXml" Target="../ink/ink349.xml"/><Relationship Id="rId125" Type="http://schemas.openxmlformats.org/officeDocument/2006/relationships/image" Target="../media/image360.png"/><Relationship Id="rId141" Type="http://schemas.openxmlformats.org/officeDocument/2006/relationships/image" Target="../media/image368.png"/><Relationship Id="rId146" Type="http://schemas.openxmlformats.org/officeDocument/2006/relationships/customXml" Target="../ink/ink362.xml"/><Relationship Id="rId167" Type="http://schemas.openxmlformats.org/officeDocument/2006/relationships/image" Target="../media/image381.png"/><Relationship Id="rId188" Type="http://schemas.openxmlformats.org/officeDocument/2006/relationships/customXml" Target="../ink/ink383.xml"/><Relationship Id="rId7" Type="http://schemas.openxmlformats.org/officeDocument/2006/relationships/image" Target="../media/image301.png"/><Relationship Id="rId71" Type="http://schemas.openxmlformats.org/officeDocument/2006/relationships/image" Target="../media/image333.png"/><Relationship Id="rId92" Type="http://schemas.openxmlformats.org/officeDocument/2006/relationships/customXml" Target="../ink/ink335.xml"/><Relationship Id="rId162" Type="http://schemas.openxmlformats.org/officeDocument/2006/relationships/customXml" Target="../ink/ink370.xml"/><Relationship Id="rId183" Type="http://schemas.openxmlformats.org/officeDocument/2006/relationships/image" Target="../media/image389.png"/><Relationship Id="rId2" Type="http://schemas.openxmlformats.org/officeDocument/2006/relationships/notesSlide" Target="../notesSlides/notesSlide14.xml"/><Relationship Id="rId29" Type="http://schemas.openxmlformats.org/officeDocument/2006/relationships/image" Target="../media/image312.png"/><Relationship Id="rId24" Type="http://schemas.openxmlformats.org/officeDocument/2006/relationships/customXml" Target="../ink/ink301.xml"/><Relationship Id="rId40" Type="http://schemas.openxmlformats.org/officeDocument/2006/relationships/customXml" Target="../ink/ink309.xml"/><Relationship Id="rId45" Type="http://schemas.openxmlformats.org/officeDocument/2006/relationships/image" Target="../media/image320.png"/><Relationship Id="rId66" Type="http://schemas.openxmlformats.org/officeDocument/2006/relationships/customXml" Target="../ink/ink322.xml"/><Relationship Id="rId87" Type="http://schemas.openxmlformats.org/officeDocument/2006/relationships/image" Target="../media/image341.png"/><Relationship Id="rId110" Type="http://schemas.openxmlformats.org/officeDocument/2006/relationships/customXml" Target="../ink/ink344.xml"/><Relationship Id="rId115" Type="http://schemas.openxmlformats.org/officeDocument/2006/relationships/image" Target="../media/image355.png"/><Relationship Id="rId131" Type="http://schemas.openxmlformats.org/officeDocument/2006/relationships/image" Target="../media/image363.png"/><Relationship Id="rId136" Type="http://schemas.openxmlformats.org/officeDocument/2006/relationships/customXml" Target="../ink/ink357.xml"/><Relationship Id="rId157" Type="http://schemas.openxmlformats.org/officeDocument/2006/relationships/image" Target="../media/image376.png"/><Relationship Id="rId178" Type="http://schemas.openxmlformats.org/officeDocument/2006/relationships/customXml" Target="../ink/ink378.xml"/><Relationship Id="rId61" Type="http://schemas.openxmlformats.org/officeDocument/2006/relationships/image" Target="../media/image328.png"/><Relationship Id="rId82" Type="http://schemas.openxmlformats.org/officeDocument/2006/relationships/customXml" Target="../ink/ink330.xml"/><Relationship Id="rId152" Type="http://schemas.openxmlformats.org/officeDocument/2006/relationships/customXml" Target="../ink/ink365.xml"/><Relationship Id="rId173" Type="http://schemas.openxmlformats.org/officeDocument/2006/relationships/image" Target="../media/image384.png"/><Relationship Id="rId19" Type="http://schemas.openxmlformats.org/officeDocument/2006/relationships/image" Target="../media/image307.png"/><Relationship Id="rId14" Type="http://schemas.openxmlformats.org/officeDocument/2006/relationships/customXml" Target="../ink/ink296.xml"/><Relationship Id="rId30" Type="http://schemas.openxmlformats.org/officeDocument/2006/relationships/customXml" Target="../ink/ink304.xml"/><Relationship Id="rId35" Type="http://schemas.openxmlformats.org/officeDocument/2006/relationships/image" Target="../media/image315.png"/><Relationship Id="rId56" Type="http://schemas.openxmlformats.org/officeDocument/2006/relationships/customXml" Target="../ink/ink317.xml"/><Relationship Id="rId77" Type="http://schemas.openxmlformats.org/officeDocument/2006/relationships/image" Target="../media/image336.png"/><Relationship Id="rId100" Type="http://schemas.openxmlformats.org/officeDocument/2006/relationships/customXml" Target="../ink/ink339.xml"/><Relationship Id="rId105" Type="http://schemas.openxmlformats.org/officeDocument/2006/relationships/image" Target="../media/image350.png"/><Relationship Id="rId126" Type="http://schemas.openxmlformats.org/officeDocument/2006/relationships/customXml" Target="../ink/ink352.xml"/><Relationship Id="rId147" Type="http://schemas.openxmlformats.org/officeDocument/2006/relationships/image" Target="../media/image371.png"/><Relationship Id="rId168" Type="http://schemas.openxmlformats.org/officeDocument/2006/relationships/customXml" Target="../ink/ink373.xml"/><Relationship Id="rId8" Type="http://schemas.openxmlformats.org/officeDocument/2006/relationships/customXml" Target="../ink/ink293.xml"/><Relationship Id="rId51" Type="http://schemas.openxmlformats.org/officeDocument/2006/relationships/image" Target="../media/image323.png"/><Relationship Id="rId72" Type="http://schemas.openxmlformats.org/officeDocument/2006/relationships/customXml" Target="../ink/ink325.xml"/><Relationship Id="rId93" Type="http://schemas.openxmlformats.org/officeDocument/2006/relationships/image" Target="../media/image344.png"/><Relationship Id="rId98" Type="http://schemas.openxmlformats.org/officeDocument/2006/relationships/customXml" Target="../ink/ink338.xml"/><Relationship Id="rId121" Type="http://schemas.openxmlformats.org/officeDocument/2006/relationships/image" Target="../media/image358.png"/><Relationship Id="rId142" Type="http://schemas.openxmlformats.org/officeDocument/2006/relationships/customXml" Target="../ink/ink360.xml"/><Relationship Id="rId163" Type="http://schemas.openxmlformats.org/officeDocument/2006/relationships/image" Target="../media/image379.png"/><Relationship Id="rId184" Type="http://schemas.openxmlformats.org/officeDocument/2006/relationships/customXml" Target="../ink/ink381.xml"/><Relationship Id="rId189" Type="http://schemas.openxmlformats.org/officeDocument/2006/relationships/image" Target="../media/image392.png"/><Relationship Id="rId3" Type="http://schemas.openxmlformats.org/officeDocument/2006/relationships/image" Target="../media/image299.png"/><Relationship Id="rId25" Type="http://schemas.openxmlformats.org/officeDocument/2006/relationships/image" Target="../media/image310.png"/><Relationship Id="rId46" Type="http://schemas.openxmlformats.org/officeDocument/2006/relationships/customXml" Target="../ink/ink312.xml"/><Relationship Id="rId67" Type="http://schemas.openxmlformats.org/officeDocument/2006/relationships/image" Target="../media/image331.png"/><Relationship Id="rId116" Type="http://schemas.openxmlformats.org/officeDocument/2006/relationships/customXml" Target="../ink/ink347.xml"/><Relationship Id="rId137" Type="http://schemas.openxmlformats.org/officeDocument/2006/relationships/image" Target="../media/image366.png"/><Relationship Id="rId158" Type="http://schemas.openxmlformats.org/officeDocument/2006/relationships/customXml" Target="../ink/ink368.xml"/><Relationship Id="rId20" Type="http://schemas.openxmlformats.org/officeDocument/2006/relationships/customXml" Target="../ink/ink299.xml"/><Relationship Id="rId41" Type="http://schemas.openxmlformats.org/officeDocument/2006/relationships/image" Target="../media/image318.png"/><Relationship Id="rId62" Type="http://schemas.openxmlformats.org/officeDocument/2006/relationships/customXml" Target="../ink/ink320.xml"/><Relationship Id="rId83" Type="http://schemas.openxmlformats.org/officeDocument/2006/relationships/image" Target="../media/image339.png"/><Relationship Id="rId88" Type="http://schemas.openxmlformats.org/officeDocument/2006/relationships/customXml" Target="../ink/ink333.xml"/><Relationship Id="rId111" Type="http://schemas.openxmlformats.org/officeDocument/2006/relationships/image" Target="../media/image353.png"/><Relationship Id="rId132" Type="http://schemas.openxmlformats.org/officeDocument/2006/relationships/customXml" Target="../ink/ink355.xml"/><Relationship Id="rId153" Type="http://schemas.openxmlformats.org/officeDocument/2006/relationships/image" Target="../media/image374.png"/><Relationship Id="rId174" Type="http://schemas.openxmlformats.org/officeDocument/2006/relationships/customXml" Target="../ink/ink376.xml"/><Relationship Id="rId179" Type="http://schemas.openxmlformats.org/officeDocument/2006/relationships/image" Target="../media/image387.png"/><Relationship Id="rId190" Type="http://schemas.openxmlformats.org/officeDocument/2006/relationships/customXml" Target="../ink/ink384.xml"/><Relationship Id="rId15" Type="http://schemas.openxmlformats.org/officeDocument/2006/relationships/image" Target="../media/image305.png"/><Relationship Id="rId36" Type="http://schemas.openxmlformats.org/officeDocument/2006/relationships/customXml" Target="../ink/ink307.xml"/><Relationship Id="rId57" Type="http://schemas.openxmlformats.org/officeDocument/2006/relationships/image" Target="../media/image326.png"/><Relationship Id="rId106" Type="http://schemas.openxmlformats.org/officeDocument/2006/relationships/customXml" Target="../ink/ink342.xml"/><Relationship Id="rId127" Type="http://schemas.openxmlformats.org/officeDocument/2006/relationships/image" Target="../media/image361.png"/><Relationship Id="rId10" Type="http://schemas.openxmlformats.org/officeDocument/2006/relationships/customXml" Target="../ink/ink294.xml"/><Relationship Id="rId31" Type="http://schemas.openxmlformats.org/officeDocument/2006/relationships/image" Target="../media/image313.png"/><Relationship Id="rId52" Type="http://schemas.openxmlformats.org/officeDocument/2006/relationships/customXml" Target="../ink/ink315.xml"/><Relationship Id="rId73" Type="http://schemas.openxmlformats.org/officeDocument/2006/relationships/image" Target="../media/image334.png"/><Relationship Id="rId78" Type="http://schemas.openxmlformats.org/officeDocument/2006/relationships/customXml" Target="../ink/ink328.xml"/><Relationship Id="rId94" Type="http://schemas.openxmlformats.org/officeDocument/2006/relationships/customXml" Target="../ink/ink336.xml"/><Relationship Id="rId99" Type="http://schemas.openxmlformats.org/officeDocument/2006/relationships/image" Target="../media/image347.png"/><Relationship Id="rId101" Type="http://schemas.openxmlformats.org/officeDocument/2006/relationships/image" Target="../media/image348.png"/><Relationship Id="rId122" Type="http://schemas.openxmlformats.org/officeDocument/2006/relationships/customXml" Target="../ink/ink350.xml"/><Relationship Id="rId143" Type="http://schemas.openxmlformats.org/officeDocument/2006/relationships/image" Target="../media/image369.png"/><Relationship Id="rId148" Type="http://schemas.openxmlformats.org/officeDocument/2006/relationships/customXml" Target="../ink/ink363.xml"/><Relationship Id="rId164" Type="http://schemas.openxmlformats.org/officeDocument/2006/relationships/customXml" Target="../ink/ink371.xml"/><Relationship Id="rId169" Type="http://schemas.openxmlformats.org/officeDocument/2006/relationships/image" Target="../media/image382.png"/><Relationship Id="rId185" Type="http://schemas.openxmlformats.org/officeDocument/2006/relationships/image" Target="../media/image390.png"/><Relationship Id="rId4" Type="http://schemas.openxmlformats.org/officeDocument/2006/relationships/customXml" Target="../ink/ink291.xml"/><Relationship Id="rId9" Type="http://schemas.openxmlformats.org/officeDocument/2006/relationships/image" Target="../media/image302.png"/><Relationship Id="rId180" Type="http://schemas.openxmlformats.org/officeDocument/2006/relationships/customXml" Target="../ink/ink379.xml"/><Relationship Id="rId26" Type="http://schemas.openxmlformats.org/officeDocument/2006/relationships/customXml" Target="../ink/ink302.xml"/><Relationship Id="rId47" Type="http://schemas.openxmlformats.org/officeDocument/2006/relationships/image" Target="../media/image321.png"/><Relationship Id="rId68" Type="http://schemas.openxmlformats.org/officeDocument/2006/relationships/customXml" Target="../ink/ink323.xml"/><Relationship Id="rId89" Type="http://schemas.openxmlformats.org/officeDocument/2006/relationships/image" Target="../media/image342.png"/><Relationship Id="rId112" Type="http://schemas.openxmlformats.org/officeDocument/2006/relationships/customXml" Target="../ink/ink345.xml"/><Relationship Id="rId133" Type="http://schemas.openxmlformats.org/officeDocument/2006/relationships/image" Target="../media/image364.png"/><Relationship Id="rId154" Type="http://schemas.openxmlformats.org/officeDocument/2006/relationships/customXml" Target="../ink/ink366.xml"/><Relationship Id="rId175" Type="http://schemas.openxmlformats.org/officeDocument/2006/relationships/image" Target="../media/image385.png"/><Relationship Id="rId16" Type="http://schemas.openxmlformats.org/officeDocument/2006/relationships/customXml" Target="../ink/ink297.xml"/><Relationship Id="rId37" Type="http://schemas.openxmlformats.org/officeDocument/2006/relationships/image" Target="../media/image316.png"/><Relationship Id="rId58" Type="http://schemas.openxmlformats.org/officeDocument/2006/relationships/customXml" Target="../ink/ink318.xml"/><Relationship Id="rId79" Type="http://schemas.openxmlformats.org/officeDocument/2006/relationships/image" Target="../media/image337.png"/><Relationship Id="rId102" Type="http://schemas.openxmlformats.org/officeDocument/2006/relationships/customXml" Target="../ink/ink340.xml"/><Relationship Id="rId123" Type="http://schemas.openxmlformats.org/officeDocument/2006/relationships/image" Target="../media/image359.png"/><Relationship Id="rId144" Type="http://schemas.openxmlformats.org/officeDocument/2006/relationships/customXml" Target="../ink/ink361.xml"/><Relationship Id="rId90" Type="http://schemas.openxmlformats.org/officeDocument/2006/relationships/customXml" Target="../ink/ink334.xml"/><Relationship Id="rId165" Type="http://schemas.openxmlformats.org/officeDocument/2006/relationships/image" Target="../media/image380.png"/><Relationship Id="rId186" Type="http://schemas.openxmlformats.org/officeDocument/2006/relationships/customXml" Target="../ink/ink382.xml"/><Relationship Id="rId27" Type="http://schemas.openxmlformats.org/officeDocument/2006/relationships/image" Target="../media/image311.png"/><Relationship Id="rId48" Type="http://schemas.openxmlformats.org/officeDocument/2006/relationships/customXml" Target="../ink/ink313.xml"/><Relationship Id="rId69" Type="http://schemas.openxmlformats.org/officeDocument/2006/relationships/image" Target="../media/image332.png"/><Relationship Id="rId113" Type="http://schemas.openxmlformats.org/officeDocument/2006/relationships/image" Target="../media/image354.png"/><Relationship Id="rId134" Type="http://schemas.openxmlformats.org/officeDocument/2006/relationships/customXml" Target="../ink/ink356.xml"/><Relationship Id="rId80" Type="http://schemas.openxmlformats.org/officeDocument/2006/relationships/customXml" Target="../ink/ink329.xml"/><Relationship Id="rId155" Type="http://schemas.openxmlformats.org/officeDocument/2006/relationships/image" Target="../media/image375.png"/><Relationship Id="rId176" Type="http://schemas.openxmlformats.org/officeDocument/2006/relationships/customXml" Target="../ink/ink377.xml"/><Relationship Id="rId17" Type="http://schemas.openxmlformats.org/officeDocument/2006/relationships/image" Target="../media/image306.png"/><Relationship Id="rId38" Type="http://schemas.openxmlformats.org/officeDocument/2006/relationships/customXml" Target="../ink/ink308.xml"/><Relationship Id="rId59" Type="http://schemas.openxmlformats.org/officeDocument/2006/relationships/image" Target="../media/image327.png"/><Relationship Id="rId103" Type="http://schemas.openxmlformats.org/officeDocument/2006/relationships/image" Target="../media/image349.png"/><Relationship Id="rId124" Type="http://schemas.openxmlformats.org/officeDocument/2006/relationships/customXml" Target="../ink/ink351.xml"/><Relationship Id="rId70" Type="http://schemas.openxmlformats.org/officeDocument/2006/relationships/customXml" Target="../ink/ink324.xml"/><Relationship Id="rId91" Type="http://schemas.openxmlformats.org/officeDocument/2006/relationships/image" Target="../media/image343.png"/><Relationship Id="rId145" Type="http://schemas.openxmlformats.org/officeDocument/2006/relationships/image" Target="../media/image370.png"/><Relationship Id="rId166" Type="http://schemas.openxmlformats.org/officeDocument/2006/relationships/customXml" Target="../ink/ink372.xml"/><Relationship Id="rId187" Type="http://schemas.openxmlformats.org/officeDocument/2006/relationships/image" Target="../media/image391.png"/><Relationship Id="rId1" Type="http://schemas.openxmlformats.org/officeDocument/2006/relationships/slideLayout" Target="../slideLayouts/slideLayout1.xml"/><Relationship Id="rId28" Type="http://schemas.openxmlformats.org/officeDocument/2006/relationships/customXml" Target="../ink/ink303.xml"/><Relationship Id="rId49" Type="http://schemas.openxmlformats.org/officeDocument/2006/relationships/image" Target="../media/image322.png"/><Relationship Id="rId114" Type="http://schemas.openxmlformats.org/officeDocument/2006/relationships/customXml" Target="../ink/ink346.xml"/><Relationship Id="rId60" Type="http://schemas.openxmlformats.org/officeDocument/2006/relationships/customXml" Target="../ink/ink319.xml"/><Relationship Id="rId81" Type="http://schemas.openxmlformats.org/officeDocument/2006/relationships/image" Target="../media/image338.png"/><Relationship Id="rId135" Type="http://schemas.openxmlformats.org/officeDocument/2006/relationships/image" Target="../media/image365.png"/><Relationship Id="rId156" Type="http://schemas.openxmlformats.org/officeDocument/2006/relationships/customXml" Target="../ink/ink367.xml"/><Relationship Id="rId177" Type="http://schemas.openxmlformats.org/officeDocument/2006/relationships/image" Target="../media/image386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06.png"/><Relationship Id="rId21" Type="http://schemas.openxmlformats.org/officeDocument/2006/relationships/customXml" Target="../ink/ink393.xml"/><Relationship Id="rId42" Type="http://schemas.openxmlformats.org/officeDocument/2006/relationships/image" Target="../media/image414.png"/><Relationship Id="rId47" Type="http://schemas.openxmlformats.org/officeDocument/2006/relationships/customXml" Target="../ink/ink406.xml"/><Relationship Id="rId63" Type="http://schemas.openxmlformats.org/officeDocument/2006/relationships/customXml" Target="../ink/ink414.xml"/><Relationship Id="rId68" Type="http://schemas.openxmlformats.org/officeDocument/2006/relationships/image" Target="../media/image427.png"/><Relationship Id="rId84" Type="http://schemas.openxmlformats.org/officeDocument/2006/relationships/image" Target="../media/image435.png"/><Relationship Id="rId16" Type="http://schemas.openxmlformats.org/officeDocument/2006/relationships/image" Target="../media/image401.png"/><Relationship Id="rId11" Type="http://schemas.openxmlformats.org/officeDocument/2006/relationships/customXml" Target="../ink/ink388.xml"/><Relationship Id="rId32" Type="http://schemas.openxmlformats.org/officeDocument/2006/relationships/image" Target="../media/image409.png"/><Relationship Id="rId37" Type="http://schemas.openxmlformats.org/officeDocument/2006/relationships/customXml" Target="../ink/ink401.xml"/><Relationship Id="rId53" Type="http://schemas.openxmlformats.org/officeDocument/2006/relationships/customXml" Target="../ink/ink409.xml"/><Relationship Id="rId58" Type="http://schemas.openxmlformats.org/officeDocument/2006/relationships/image" Target="../media/image422.png"/><Relationship Id="rId74" Type="http://schemas.openxmlformats.org/officeDocument/2006/relationships/image" Target="../media/image430.png"/><Relationship Id="rId79" Type="http://schemas.openxmlformats.org/officeDocument/2006/relationships/customXml" Target="../ink/ink422.xml"/><Relationship Id="rId5" Type="http://schemas.openxmlformats.org/officeDocument/2006/relationships/customXml" Target="../ink/ink385.xml"/><Relationship Id="rId19" Type="http://schemas.openxmlformats.org/officeDocument/2006/relationships/customXml" Target="../ink/ink392.xml"/><Relationship Id="rId14" Type="http://schemas.openxmlformats.org/officeDocument/2006/relationships/image" Target="../media/image400.png"/><Relationship Id="rId22" Type="http://schemas.openxmlformats.org/officeDocument/2006/relationships/image" Target="../media/image404.png"/><Relationship Id="rId27" Type="http://schemas.openxmlformats.org/officeDocument/2006/relationships/customXml" Target="../ink/ink396.xml"/><Relationship Id="rId30" Type="http://schemas.openxmlformats.org/officeDocument/2006/relationships/image" Target="../media/image408.png"/><Relationship Id="rId35" Type="http://schemas.openxmlformats.org/officeDocument/2006/relationships/customXml" Target="../ink/ink400.xml"/><Relationship Id="rId43" Type="http://schemas.openxmlformats.org/officeDocument/2006/relationships/customXml" Target="../ink/ink404.xml"/><Relationship Id="rId48" Type="http://schemas.openxmlformats.org/officeDocument/2006/relationships/image" Target="../media/image417.png"/><Relationship Id="rId56" Type="http://schemas.openxmlformats.org/officeDocument/2006/relationships/image" Target="../media/image421.png"/><Relationship Id="rId64" Type="http://schemas.openxmlformats.org/officeDocument/2006/relationships/image" Target="../media/image425.png"/><Relationship Id="rId69" Type="http://schemas.openxmlformats.org/officeDocument/2006/relationships/customXml" Target="../ink/ink417.xml"/><Relationship Id="rId77" Type="http://schemas.openxmlformats.org/officeDocument/2006/relationships/customXml" Target="../ink/ink421.xml"/><Relationship Id="rId8" Type="http://schemas.openxmlformats.org/officeDocument/2006/relationships/image" Target="../media/image397.png"/><Relationship Id="rId51" Type="http://schemas.openxmlformats.org/officeDocument/2006/relationships/customXml" Target="../ink/ink408.xml"/><Relationship Id="rId72" Type="http://schemas.openxmlformats.org/officeDocument/2006/relationships/image" Target="../media/image429.png"/><Relationship Id="rId80" Type="http://schemas.openxmlformats.org/officeDocument/2006/relationships/image" Target="../media/image433.png"/><Relationship Id="rId85" Type="http://schemas.openxmlformats.org/officeDocument/2006/relationships/customXml" Target="../ink/ink425.xml"/><Relationship Id="rId3" Type="http://schemas.openxmlformats.org/officeDocument/2006/relationships/image" Target="../media/image394.png"/><Relationship Id="rId12" Type="http://schemas.openxmlformats.org/officeDocument/2006/relationships/image" Target="../media/image399.png"/><Relationship Id="rId17" Type="http://schemas.openxmlformats.org/officeDocument/2006/relationships/customXml" Target="../ink/ink391.xml"/><Relationship Id="rId25" Type="http://schemas.openxmlformats.org/officeDocument/2006/relationships/customXml" Target="../ink/ink395.xml"/><Relationship Id="rId33" Type="http://schemas.openxmlformats.org/officeDocument/2006/relationships/customXml" Target="../ink/ink399.xml"/><Relationship Id="rId38" Type="http://schemas.openxmlformats.org/officeDocument/2006/relationships/image" Target="../media/image412.png"/><Relationship Id="rId46" Type="http://schemas.openxmlformats.org/officeDocument/2006/relationships/image" Target="../media/image416.png"/><Relationship Id="rId59" Type="http://schemas.openxmlformats.org/officeDocument/2006/relationships/customXml" Target="../ink/ink412.xml"/><Relationship Id="rId67" Type="http://schemas.openxmlformats.org/officeDocument/2006/relationships/customXml" Target="../ink/ink416.xml"/><Relationship Id="rId20" Type="http://schemas.openxmlformats.org/officeDocument/2006/relationships/image" Target="../media/image403.png"/><Relationship Id="rId41" Type="http://schemas.openxmlformats.org/officeDocument/2006/relationships/customXml" Target="../ink/ink403.xml"/><Relationship Id="rId54" Type="http://schemas.openxmlformats.org/officeDocument/2006/relationships/image" Target="../media/image420.png"/><Relationship Id="rId62" Type="http://schemas.openxmlformats.org/officeDocument/2006/relationships/image" Target="../media/image424.png"/><Relationship Id="rId70" Type="http://schemas.openxmlformats.org/officeDocument/2006/relationships/image" Target="../media/image428.png"/><Relationship Id="rId75" Type="http://schemas.openxmlformats.org/officeDocument/2006/relationships/customXml" Target="../ink/ink420.xml"/><Relationship Id="rId83" Type="http://schemas.openxmlformats.org/officeDocument/2006/relationships/customXml" Target="../ink/ink424.xml"/><Relationship Id="rId88" Type="http://schemas.openxmlformats.org/officeDocument/2006/relationships/image" Target="../media/image4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6.png"/><Relationship Id="rId15" Type="http://schemas.openxmlformats.org/officeDocument/2006/relationships/customXml" Target="../ink/ink390.xml"/><Relationship Id="rId23" Type="http://schemas.openxmlformats.org/officeDocument/2006/relationships/customXml" Target="../ink/ink394.xml"/><Relationship Id="rId28" Type="http://schemas.openxmlformats.org/officeDocument/2006/relationships/image" Target="../media/image407.png"/><Relationship Id="rId36" Type="http://schemas.openxmlformats.org/officeDocument/2006/relationships/image" Target="../media/image411.png"/><Relationship Id="rId49" Type="http://schemas.openxmlformats.org/officeDocument/2006/relationships/customXml" Target="../ink/ink407.xml"/><Relationship Id="rId57" Type="http://schemas.openxmlformats.org/officeDocument/2006/relationships/customXml" Target="../ink/ink411.xml"/><Relationship Id="rId10" Type="http://schemas.openxmlformats.org/officeDocument/2006/relationships/image" Target="../media/image398.png"/><Relationship Id="rId31" Type="http://schemas.openxmlformats.org/officeDocument/2006/relationships/customXml" Target="../ink/ink398.xml"/><Relationship Id="rId44" Type="http://schemas.openxmlformats.org/officeDocument/2006/relationships/image" Target="../media/image415.png"/><Relationship Id="rId52" Type="http://schemas.openxmlformats.org/officeDocument/2006/relationships/image" Target="../media/image419.png"/><Relationship Id="rId60" Type="http://schemas.openxmlformats.org/officeDocument/2006/relationships/image" Target="../media/image423.png"/><Relationship Id="rId65" Type="http://schemas.openxmlformats.org/officeDocument/2006/relationships/customXml" Target="../ink/ink415.xml"/><Relationship Id="rId73" Type="http://schemas.openxmlformats.org/officeDocument/2006/relationships/customXml" Target="../ink/ink419.xml"/><Relationship Id="rId78" Type="http://schemas.openxmlformats.org/officeDocument/2006/relationships/image" Target="../media/image432.png"/><Relationship Id="rId81" Type="http://schemas.openxmlformats.org/officeDocument/2006/relationships/customXml" Target="../ink/ink423.xml"/><Relationship Id="rId86" Type="http://schemas.openxmlformats.org/officeDocument/2006/relationships/image" Target="../media/image436.png"/><Relationship Id="rId4" Type="http://schemas.openxmlformats.org/officeDocument/2006/relationships/image" Target="../media/image395.png"/><Relationship Id="rId9" Type="http://schemas.openxmlformats.org/officeDocument/2006/relationships/customXml" Target="../ink/ink387.xml"/><Relationship Id="rId13" Type="http://schemas.openxmlformats.org/officeDocument/2006/relationships/customXml" Target="../ink/ink389.xml"/><Relationship Id="rId18" Type="http://schemas.openxmlformats.org/officeDocument/2006/relationships/image" Target="../media/image402.png"/><Relationship Id="rId39" Type="http://schemas.openxmlformats.org/officeDocument/2006/relationships/customXml" Target="../ink/ink402.xml"/><Relationship Id="rId34" Type="http://schemas.openxmlformats.org/officeDocument/2006/relationships/image" Target="../media/image410.png"/><Relationship Id="rId50" Type="http://schemas.openxmlformats.org/officeDocument/2006/relationships/image" Target="../media/image418.png"/><Relationship Id="rId55" Type="http://schemas.openxmlformats.org/officeDocument/2006/relationships/customXml" Target="../ink/ink410.xml"/><Relationship Id="rId76" Type="http://schemas.openxmlformats.org/officeDocument/2006/relationships/image" Target="../media/image431.png"/><Relationship Id="rId7" Type="http://schemas.openxmlformats.org/officeDocument/2006/relationships/customXml" Target="../ink/ink386.xml"/><Relationship Id="rId71" Type="http://schemas.openxmlformats.org/officeDocument/2006/relationships/customXml" Target="../ink/ink418.xml"/><Relationship Id="rId2" Type="http://schemas.openxmlformats.org/officeDocument/2006/relationships/notesSlide" Target="../notesSlides/notesSlide15.xml"/><Relationship Id="rId29" Type="http://schemas.openxmlformats.org/officeDocument/2006/relationships/customXml" Target="../ink/ink397.xml"/><Relationship Id="rId24" Type="http://schemas.openxmlformats.org/officeDocument/2006/relationships/image" Target="../media/image405.png"/><Relationship Id="rId40" Type="http://schemas.openxmlformats.org/officeDocument/2006/relationships/image" Target="../media/image413.png"/><Relationship Id="rId45" Type="http://schemas.openxmlformats.org/officeDocument/2006/relationships/customXml" Target="../ink/ink405.xml"/><Relationship Id="rId66" Type="http://schemas.openxmlformats.org/officeDocument/2006/relationships/image" Target="../media/image426.png"/><Relationship Id="rId87" Type="http://schemas.openxmlformats.org/officeDocument/2006/relationships/customXml" Target="../ink/ink426.xml"/><Relationship Id="rId61" Type="http://schemas.openxmlformats.org/officeDocument/2006/relationships/customXml" Target="../ink/ink413.xml"/><Relationship Id="rId82" Type="http://schemas.openxmlformats.org/officeDocument/2006/relationships/image" Target="../media/image434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0.png"/><Relationship Id="rId21" Type="http://schemas.openxmlformats.org/officeDocument/2006/relationships/customXml" Target="../ink/ink435.xml"/><Relationship Id="rId34" Type="http://schemas.openxmlformats.org/officeDocument/2006/relationships/image" Target="../media/image454.png"/><Relationship Id="rId42" Type="http://schemas.openxmlformats.org/officeDocument/2006/relationships/image" Target="../media/image458.png"/><Relationship Id="rId47" Type="http://schemas.openxmlformats.org/officeDocument/2006/relationships/customXml" Target="../ink/ink448.xml"/><Relationship Id="rId50" Type="http://schemas.openxmlformats.org/officeDocument/2006/relationships/image" Target="../media/image462.png"/><Relationship Id="rId55" Type="http://schemas.openxmlformats.org/officeDocument/2006/relationships/customXml" Target="../ink/ink452.xml"/><Relationship Id="rId63" Type="http://schemas.openxmlformats.org/officeDocument/2006/relationships/customXml" Target="../ink/ink456.xml"/><Relationship Id="rId7" Type="http://schemas.openxmlformats.org/officeDocument/2006/relationships/customXml" Target="../ink/ink428.xm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45.png"/><Relationship Id="rId29" Type="http://schemas.openxmlformats.org/officeDocument/2006/relationships/customXml" Target="../ink/ink439.xml"/><Relationship Id="rId11" Type="http://schemas.openxmlformats.org/officeDocument/2006/relationships/customXml" Target="../ink/ink430.xml"/><Relationship Id="rId24" Type="http://schemas.openxmlformats.org/officeDocument/2006/relationships/image" Target="../media/image449.png"/><Relationship Id="rId32" Type="http://schemas.openxmlformats.org/officeDocument/2006/relationships/image" Target="../media/image453.png"/><Relationship Id="rId37" Type="http://schemas.openxmlformats.org/officeDocument/2006/relationships/customXml" Target="../ink/ink443.xml"/><Relationship Id="rId40" Type="http://schemas.openxmlformats.org/officeDocument/2006/relationships/image" Target="../media/image457.png"/><Relationship Id="rId45" Type="http://schemas.openxmlformats.org/officeDocument/2006/relationships/customXml" Target="../ink/ink447.xml"/><Relationship Id="rId53" Type="http://schemas.openxmlformats.org/officeDocument/2006/relationships/customXml" Target="../ink/ink451.xml"/><Relationship Id="rId58" Type="http://schemas.openxmlformats.org/officeDocument/2006/relationships/image" Target="../media/image466.png"/><Relationship Id="rId66" Type="http://schemas.openxmlformats.org/officeDocument/2006/relationships/image" Target="../media/image470.png"/><Relationship Id="rId5" Type="http://schemas.openxmlformats.org/officeDocument/2006/relationships/customXml" Target="../ink/ink427.xml"/><Relationship Id="rId61" Type="http://schemas.openxmlformats.org/officeDocument/2006/relationships/customXml" Target="../ink/ink455.xml"/><Relationship Id="rId19" Type="http://schemas.openxmlformats.org/officeDocument/2006/relationships/customXml" Target="../ink/ink434.xml"/><Relationship Id="rId14" Type="http://schemas.openxmlformats.org/officeDocument/2006/relationships/image" Target="../media/image444.png"/><Relationship Id="rId22" Type="http://schemas.openxmlformats.org/officeDocument/2006/relationships/image" Target="../media/image448.png"/><Relationship Id="rId27" Type="http://schemas.openxmlformats.org/officeDocument/2006/relationships/customXml" Target="../ink/ink438.xml"/><Relationship Id="rId30" Type="http://schemas.openxmlformats.org/officeDocument/2006/relationships/image" Target="../media/image452.png"/><Relationship Id="rId35" Type="http://schemas.openxmlformats.org/officeDocument/2006/relationships/customXml" Target="../ink/ink442.xml"/><Relationship Id="rId43" Type="http://schemas.openxmlformats.org/officeDocument/2006/relationships/customXml" Target="../ink/ink446.xml"/><Relationship Id="rId48" Type="http://schemas.openxmlformats.org/officeDocument/2006/relationships/image" Target="../media/image461.png"/><Relationship Id="rId56" Type="http://schemas.openxmlformats.org/officeDocument/2006/relationships/image" Target="../media/image465.png"/><Relationship Id="rId64" Type="http://schemas.openxmlformats.org/officeDocument/2006/relationships/image" Target="../media/image469.png"/><Relationship Id="rId8" Type="http://schemas.openxmlformats.org/officeDocument/2006/relationships/image" Target="../media/image441.png"/><Relationship Id="rId51" Type="http://schemas.openxmlformats.org/officeDocument/2006/relationships/customXml" Target="../ink/ink450.xml"/><Relationship Id="rId3" Type="http://schemas.openxmlformats.org/officeDocument/2006/relationships/image" Target="../media/image438.png"/><Relationship Id="rId12" Type="http://schemas.openxmlformats.org/officeDocument/2006/relationships/image" Target="../media/image443.png"/><Relationship Id="rId17" Type="http://schemas.openxmlformats.org/officeDocument/2006/relationships/customXml" Target="../ink/ink433.xml"/><Relationship Id="rId25" Type="http://schemas.openxmlformats.org/officeDocument/2006/relationships/customXml" Target="../ink/ink437.xml"/><Relationship Id="rId33" Type="http://schemas.openxmlformats.org/officeDocument/2006/relationships/customXml" Target="../ink/ink441.xml"/><Relationship Id="rId38" Type="http://schemas.openxmlformats.org/officeDocument/2006/relationships/image" Target="../media/image456.png"/><Relationship Id="rId46" Type="http://schemas.openxmlformats.org/officeDocument/2006/relationships/image" Target="../media/image460.png"/><Relationship Id="rId59" Type="http://schemas.openxmlformats.org/officeDocument/2006/relationships/customXml" Target="../ink/ink454.xml"/><Relationship Id="rId20" Type="http://schemas.openxmlformats.org/officeDocument/2006/relationships/image" Target="../media/image447.png"/><Relationship Id="rId41" Type="http://schemas.openxmlformats.org/officeDocument/2006/relationships/customXml" Target="../ink/ink445.xml"/><Relationship Id="rId54" Type="http://schemas.openxmlformats.org/officeDocument/2006/relationships/image" Target="../media/image464.png"/><Relationship Id="rId62" Type="http://schemas.openxmlformats.org/officeDocument/2006/relationships/image" Target="../media/image4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0.png"/><Relationship Id="rId15" Type="http://schemas.openxmlformats.org/officeDocument/2006/relationships/customXml" Target="../ink/ink432.xml"/><Relationship Id="rId23" Type="http://schemas.openxmlformats.org/officeDocument/2006/relationships/customXml" Target="../ink/ink436.xml"/><Relationship Id="rId28" Type="http://schemas.openxmlformats.org/officeDocument/2006/relationships/image" Target="../media/image451.png"/><Relationship Id="rId36" Type="http://schemas.openxmlformats.org/officeDocument/2006/relationships/image" Target="../media/image455.png"/><Relationship Id="rId49" Type="http://schemas.openxmlformats.org/officeDocument/2006/relationships/customXml" Target="../ink/ink449.xml"/><Relationship Id="rId57" Type="http://schemas.openxmlformats.org/officeDocument/2006/relationships/customXml" Target="../ink/ink453.xml"/><Relationship Id="rId10" Type="http://schemas.openxmlformats.org/officeDocument/2006/relationships/image" Target="../media/image442.png"/><Relationship Id="rId31" Type="http://schemas.openxmlformats.org/officeDocument/2006/relationships/customXml" Target="../ink/ink440.xml"/><Relationship Id="rId44" Type="http://schemas.openxmlformats.org/officeDocument/2006/relationships/image" Target="../media/image459.png"/><Relationship Id="rId52" Type="http://schemas.openxmlformats.org/officeDocument/2006/relationships/image" Target="../media/image463.png"/><Relationship Id="rId60" Type="http://schemas.openxmlformats.org/officeDocument/2006/relationships/image" Target="../media/image467.png"/><Relationship Id="rId65" Type="http://schemas.openxmlformats.org/officeDocument/2006/relationships/customXml" Target="../ink/ink457.xml"/><Relationship Id="rId4" Type="http://schemas.openxmlformats.org/officeDocument/2006/relationships/image" Target="../media/image439.png"/><Relationship Id="rId9" Type="http://schemas.openxmlformats.org/officeDocument/2006/relationships/customXml" Target="../ink/ink429.xml"/><Relationship Id="rId13" Type="http://schemas.openxmlformats.org/officeDocument/2006/relationships/customXml" Target="../ink/ink431.xml"/><Relationship Id="rId18" Type="http://schemas.openxmlformats.org/officeDocument/2006/relationships/image" Target="../media/image446.png"/><Relationship Id="rId39" Type="http://schemas.openxmlformats.org/officeDocument/2006/relationships/customXml" Target="../ink/ink44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0.xml"/><Relationship Id="rId13" Type="http://schemas.openxmlformats.org/officeDocument/2006/relationships/image" Target="../media/image476.png"/><Relationship Id="rId3" Type="http://schemas.openxmlformats.org/officeDocument/2006/relationships/image" Target="../media/image471.png"/><Relationship Id="rId7" Type="http://schemas.openxmlformats.org/officeDocument/2006/relationships/image" Target="../media/image473.png"/><Relationship Id="rId12" Type="http://schemas.openxmlformats.org/officeDocument/2006/relationships/customXml" Target="../ink/ink46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59.xml"/><Relationship Id="rId11" Type="http://schemas.openxmlformats.org/officeDocument/2006/relationships/image" Target="../media/image475.png"/><Relationship Id="rId5" Type="http://schemas.openxmlformats.org/officeDocument/2006/relationships/image" Target="../media/image472.png"/><Relationship Id="rId15" Type="http://schemas.openxmlformats.org/officeDocument/2006/relationships/image" Target="../media/image477.png"/><Relationship Id="rId10" Type="http://schemas.openxmlformats.org/officeDocument/2006/relationships/customXml" Target="../ink/ink461.xml"/><Relationship Id="rId4" Type="http://schemas.openxmlformats.org/officeDocument/2006/relationships/customXml" Target="../ink/ink458.xml"/><Relationship Id="rId9" Type="http://schemas.openxmlformats.org/officeDocument/2006/relationships/image" Target="../media/image474.png"/><Relationship Id="rId14" Type="http://schemas.openxmlformats.org/officeDocument/2006/relationships/customXml" Target="../ink/ink46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thDIqQgz_YADYv1BikHa2xBC4WzWVqlW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../media/image26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39.png"/><Relationship Id="rId84" Type="http://schemas.openxmlformats.org/officeDocument/2006/relationships/image" Target="../media/image47.png"/><Relationship Id="rId89" Type="http://schemas.openxmlformats.org/officeDocument/2006/relationships/customXml" Target="../ink/ink44.xml"/><Relationship Id="rId112" Type="http://schemas.openxmlformats.org/officeDocument/2006/relationships/image" Target="../media/image61.png"/><Relationship Id="rId16" Type="http://schemas.openxmlformats.org/officeDocument/2006/relationships/image" Target="../media/image13.png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21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34.png"/><Relationship Id="rId74" Type="http://schemas.openxmlformats.org/officeDocument/2006/relationships/image" Target="../media/image42.png"/><Relationship Id="rId79" Type="http://schemas.openxmlformats.org/officeDocument/2006/relationships/customXml" Target="../ink/ink39.xml"/><Relationship Id="rId102" Type="http://schemas.openxmlformats.org/officeDocument/2006/relationships/image" Target="../media/image56.png"/><Relationship Id="rId123" Type="http://schemas.openxmlformats.org/officeDocument/2006/relationships/customXml" Target="../ink/ink61.xml"/><Relationship Id="rId128" Type="http://schemas.openxmlformats.org/officeDocument/2006/relationships/image" Target="../media/image69.png"/><Relationship Id="rId5" Type="http://schemas.openxmlformats.org/officeDocument/2006/relationships/customXml" Target="../ink/ink2.xml"/><Relationship Id="rId90" Type="http://schemas.openxmlformats.org/officeDocument/2006/relationships/image" Target="../media/image50.png"/><Relationship Id="rId95" Type="http://schemas.openxmlformats.org/officeDocument/2006/relationships/customXml" Target="../ink/ink47.xml"/><Relationship Id="rId22" Type="http://schemas.openxmlformats.org/officeDocument/2006/relationships/image" Target="../media/image16.png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image" Target="../media/image29.png"/><Relationship Id="rId64" Type="http://schemas.openxmlformats.org/officeDocument/2006/relationships/image" Target="../media/image37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18" Type="http://schemas.openxmlformats.org/officeDocument/2006/relationships/image" Target="../media/image64.png"/><Relationship Id="rId80" Type="http://schemas.openxmlformats.org/officeDocument/2006/relationships/image" Target="../media/image45.png"/><Relationship Id="rId85" Type="http://schemas.openxmlformats.org/officeDocument/2006/relationships/customXml" Target="../ink/ink42.xml"/><Relationship Id="rId12" Type="http://schemas.openxmlformats.org/officeDocument/2006/relationships/image" Target="../media/image11.png"/><Relationship Id="rId17" Type="http://schemas.openxmlformats.org/officeDocument/2006/relationships/customXml" Target="../ink/ink8.xml"/><Relationship Id="rId33" Type="http://schemas.openxmlformats.org/officeDocument/2006/relationships/customXml" Target="../ink/ink16.xml"/><Relationship Id="rId38" Type="http://schemas.openxmlformats.org/officeDocument/2006/relationships/image" Target="../media/image24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08" Type="http://schemas.openxmlformats.org/officeDocument/2006/relationships/image" Target="../media/image59.png"/><Relationship Id="rId124" Type="http://schemas.openxmlformats.org/officeDocument/2006/relationships/image" Target="../media/image67.png"/><Relationship Id="rId129" Type="http://schemas.openxmlformats.org/officeDocument/2006/relationships/customXml" Target="../ink/ink64.xml"/><Relationship Id="rId54" Type="http://schemas.openxmlformats.org/officeDocument/2006/relationships/image" Target="../media/image32.png"/><Relationship Id="rId70" Type="http://schemas.openxmlformats.org/officeDocument/2006/relationships/image" Target="../media/image40.png"/><Relationship Id="rId75" Type="http://schemas.openxmlformats.org/officeDocument/2006/relationships/customXml" Target="../ink/ink37.xml"/><Relationship Id="rId91" Type="http://schemas.openxmlformats.org/officeDocument/2006/relationships/customXml" Target="../ink/ink45.xml"/><Relationship Id="rId9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23" Type="http://schemas.openxmlformats.org/officeDocument/2006/relationships/customXml" Target="../ink/ink11.xml"/><Relationship Id="rId28" Type="http://schemas.openxmlformats.org/officeDocument/2006/relationships/image" Target="../media/image19.png"/><Relationship Id="rId49" Type="http://schemas.openxmlformats.org/officeDocument/2006/relationships/customXml" Target="../ink/ink24.xml"/><Relationship Id="rId114" Type="http://schemas.openxmlformats.org/officeDocument/2006/relationships/image" Target="../media/image62.png"/><Relationship Id="rId119" Type="http://schemas.openxmlformats.org/officeDocument/2006/relationships/customXml" Target="../ink/ink59.xml"/><Relationship Id="rId44" Type="http://schemas.openxmlformats.org/officeDocument/2006/relationships/image" Target="../media/image27.png"/><Relationship Id="rId60" Type="http://schemas.openxmlformats.org/officeDocument/2006/relationships/image" Target="../media/image35.png"/><Relationship Id="rId65" Type="http://schemas.openxmlformats.org/officeDocument/2006/relationships/customXml" Target="../ink/ink32.xml"/><Relationship Id="rId81" Type="http://schemas.openxmlformats.org/officeDocument/2006/relationships/customXml" Target="../ink/ink40.xml"/><Relationship Id="rId86" Type="http://schemas.openxmlformats.org/officeDocument/2006/relationships/image" Target="../media/image48.png"/><Relationship Id="rId130" Type="http://schemas.openxmlformats.org/officeDocument/2006/relationships/image" Target="../media/image70.png"/><Relationship Id="rId13" Type="http://schemas.openxmlformats.org/officeDocument/2006/relationships/customXml" Target="../ink/ink6.xml"/><Relationship Id="rId18" Type="http://schemas.openxmlformats.org/officeDocument/2006/relationships/image" Target="../media/image14.png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22.png"/><Relationship Id="rId50" Type="http://schemas.openxmlformats.org/officeDocument/2006/relationships/image" Target="../media/image30.png"/><Relationship Id="rId55" Type="http://schemas.openxmlformats.org/officeDocument/2006/relationships/customXml" Target="../ink/ink27.xml"/><Relationship Id="rId76" Type="http://schemas.openxmlformats.org/officeDocument/2006/relationships/image" Target="../media/image43.png"/><Relationship Id="rId97" Type="http://schemas.openxmlformats.org/officeDocument/2006/relationships/customXml" Target="../ink/ink48.xml"/><Relationship Id="rId104" Type="http://schemas.openxmlformats.org/officeDocument/2006/relationships/image" Target="../media/image57.png"/><Relationship Id="rId120" Type="http://schemas.openxmlformats.org/officeDocument/2006/relationships/image" Target="../media/image65.png"/><Relationship Id="rId125" Type="http://schemas.openxmlformats.org/officeDocument/2006/relationships/customXml" Target="../ink/ink62.xml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29" Type="http://schemas.openxmlformats.org/officeDocument/2006/relationships/customXml" Target="../ink/ink14.xml"/><Relationship Id="rId24" Type="http://schemas.openxmlformats.org/officeDocument/2006/relationships/image" Target="../media/image17.png"/><Relationship Id="rId40" Type="http://schemas.openxmlformats.org/officeDocument/2006/relationships/image" Target="../media/image25.png"/><Relationship Id="rId45" Type="http://schemas.openxmlformats.org/officeDocument/2006/relationships/customXml" Target="../ink/ink22.xml"/><Relationship Id="rId66" Type="http://schemas.openxmlformats.org/officeDocument/2006/relationships/image" Target="../media/image38.png"/><Relationship Id="rId87" Type="http://schemas.openxmlformats.org/officeDocument/2006/relationships/customXml" Target="../ink/ink43.xml"/><Relationship Id="rId110" Type="http://schemas.openxmlformats.org/officeDocument/2006/relationships/image" Target="../media/image60.png"/><Relationship Id="rId115" Type="http://schemas.openxmlformats.org/officeDocument/2006/relationships/customXml" Target="../ink/ink57.xml"/><Relationship Id="rId61" Type="http://schemas.openxmlformats.org/officeDocument/2006/relationships/customXml" Target="../ink/ink30.xml"/><Relationship Id="rId82" Type="http://schemas.openxmlformats.org/officeDocument/2006/relationships/image" Target="../media/image46.png"/><Relationship Id="rId19" Type="http://schemas.openxmlformats.org/officeDocument/2006/relationships/customXml" Target="../ink/ink9.xml"/><Relationship Id="rId14" Type="http://schemas.openxmlformats.org/officeDocument/2006/relationships/image" Target="../media/image12.png"/><Relationship Id="rId30" Type="http://schemas.openxmlformats.org/officeDocument/2006/relationships/image" Target="../media/image20.png"/><Relationship Id="rId35" Type="http://schemas.openxmlformats.org/officeDocument/2006/relationships/customXml" Target="../ink/ink17.xml"/><Relationship Id="rId56" Type="http://schemas.openxmlformats.org/officeDocument/2006/relationships/image" Target="../media/image33.png"/><Relationship Id="rId77" Type="http://schemas.openxmlformats.org/officeDocument/2006/relationships/customXml" Target="../ink/ink38.xml"/><Relationship Id="rId100" Type="http://schemas.openxmlformats.org/officeDocument/2006/relationships/image" Target="../media/image55.png"/><Relationship Id="rId105" Type="http://schemas.openxmlformats.org/officeDocument/2006/relationships/customXml" Target="../ink/ink52.xml"/><Relationship Id="rId126" Type="http://schemas.openxmlformats.org/officeDocument/2006/relationships/image" Target="../media/image68.png"/><Relationship Id="rId8" Type="http://schemas.openxmlformats.org/officeDocument/2006/relationships/image" Target="../media/image9.png"/><Relationship Id="rId51" Type="http://schemas.openxmlformats.org/officeDocument/2006/relationships/customXml" Target="../ink/ink25.xml"/><Relationship Id="rId72" Type="http://schemas.openxmlformats.org/officeDocument/2006/relationships/image" Target="../media/image41.png"/><Relationship Id="rId93" Type="http://schemas.openxmlformats.org/officeDocument/2006/relationships/customXml" Target="../ink/ink46.xml"/><Relationship Id="rId98" Type="http://schemas.openxmlformats.org/officeDocument/2006/relationships/image" Target="../media/image54.png"/><Relationship Id="rId121" Type="http://schemas.openxmlformats.org/officeDocument/2006/relationships/customXml" Target="../ink/ink60.xml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28.png"/><Relationship Id="rId67" Type="http://schemas.openxmlformats.org/officeDocument/2006/relationships/customXml" Target="../ink/ink33.xml"/><Relationship Id="rId116" Type="http://schemas.openxmlformats.org/officeDocument/2006/relationships/image" Target="../media/image63.png"/><Relationship Id="rId20" Type="http://schemas.openxmlformats.org/officeDocument/2006/relationships/image" Target="../media/image15.png"/><Relationship Id="rId41" Type="http://schemas.openxmlformats.org/officeDocument/2006/relationships/customXml" Target="../ink/ink20.xml"/><Relationship Id="rId62" Type="http://schemas.openxmlformats.org/officeDocument/2006/relationships/image" Target="../media/image36.png"/><Relationship Id="rId83" Type="http://schemas.openxmlformats.org/officeDocument/2006/relationships/customXml" Target="../ink/ink41.xml"/><Relationship Id="rId88" Type="http://schemas.openxmlformats.org/officeDocument/2006/relationships/image" Target="../media/image49.png"/><Relationship Id="rId111" Type="http://schemas.openxmlformats.org/officeDocument/2006/relationships/customXml" Target="../ink/ink55.xml"/><Relationship Id="rId15" Type="http://schemas.openxmlformats.org/officeDocument/2006/relationships/customXml" Target="../ink/ink7.xml"/><Relationship Id="rId36" Type="http://schemas.openxmlformats.org/officeDocument/2006/relationships/image" Target="../media/image23.png"/><Relationship Id="rId57" Type="http://schemas.openxmlformats.org/officeDocument/2006/relationships/customXml" Target="../ink/ink28.xml"/><Relationship Id="rId106" Type="http://schemas.openxmlformats.org/officeDocument/2006/relationships/image" Target="../media/image58.png"/><Relationship Id="rId127" Type="http://schemas.openxmlformats.org/officeDocument/2006/relationships/customXml" Target="../ink/ink63.xml"/><Relationship Id="rId10" Type="http://schemas.openxmlformats.org/officeDocument/2006/relationships/image" Target="../media/image10.png"/><Relationship Id="rId31" Type="http://schemas.openxmlformats.org/officeDocument/2006/relationships/customXml" Target="../ink/ink15.xml"/><Relationship Id="rId52" Type="http://schemas.openxmlformats.org/officeDocument/2006/relationships/image" Target="../media/image31.png"/><Relationship Id="rId73" Type="http://schemas.openxmlformats.org/officeDocument/2006/relationships/customXml" Target="../ink/ink36.xml"/><Relationship Id="rId78" Type="http://schemas.openxmlformats.org/officeDocument/2006/relationships/image" Target="../media/image44.png"/><Relationship Id="rId94" Type="http://schemas.openxmlformats.org/officeDocument/2006/relationships/image" Target="../media/image52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66.png"/><Relationship Id="rId4" Type="http://schemas.openxmlformats.org/officeDocument/2006/relationships/image" Target="../media/image7.png"/><Relationship Id="rId9" Type="http://schemas.openxmlformats.org/officeDocument/2006/relationships/customXml" Target="../ink/ink4.xml"/><Relationship Id="rId2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 txBox="1"/>
          <p:nvPr/>
        </p:nvSpPr>
        <p:spPr>
          <a:xfrm>
            <a:off x="2096137" y="1885870"/>
            <a:ext cx="7999725" cy="121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 Virtual Class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"/>
          <p:cNvSpPr txBox="1"/>
          <p:nvPr/>
        </p:nvSpPr>
        <p:spPr>
          <a:xfrm>
            <a:off x="2096062" y="3101515"/>
            <a:ext cx="79998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NLP &amp; Text Pre-processing</a:t>
            </a:r>
            <a:endParaRPr dirty="0"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Aniket Chhabra </a:t>
            </a:r>
            <a:endParaRPr sz="3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/>
        </p:nvSpPr>
        <p:spPr>
          <a:xfrm>
            <a:off x="1816992" y="2727443"/>
            <a:ext cx="79998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Preprocessing</a:t>
            </a:r>
            <a:endParaRPr sz="3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5705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341B3D-1353-5AC0-0C76-A24B0C1D3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32" y="810155"/>
            <a:ext cx="9422136" cy="459311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12CFAE5-573C-89C5-6951-86E8F61E65DD}"/>
              </a:ext>
            </a:extLst>
          </p:cNvPr>
          <p:cNvGrpSpPr/>
          <p:nvPr/>
        </p:nvGrpSpPr>
        <p:grpSpPr>
          <a:xfrm>
            <a:off x="3167467" y="5446093"/>
            <a:ext cx="767160" cy="388800"/>
            <a:chOff x="3167467" y="5446093"/>
            <a:chExt cx="767160" cy="38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24F5493-F2A6-0901-BDAF-8671CFD139AE}"/>
                    </a:ext>
                  </a:extLst>
                </p14:cNvPr>
                <p14:cNvContentPartPr/>
                <p14:nvPr/>
              </p14:nvContentPartPr>
              <p14:xfrm>
                <a:off x="3167467" y="5574973"/>
                <a:ext cx="183960" cy="2599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24F5493-F2A6-0901-BDAF-8671CFD139A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52347" y="5559853"/>
                  <a:ext cx="2145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BE0527D-D537-63AD-B85D-46668F106031}"/>
                    </a:ext>
                  </a:extLst>
                </p14:cNvPr>
                <p14:cNvContentPartPr/>
                <p14:nvPr/>
              </p14:nvContentPartPr>
              <p14:xfrm>
                <a:off x="3187987" y="5497213"/>
                <a:ext cx="528480" cy="261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BE0527D-D537-63AD-B85D-46668F10603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72507" y="5481733"/>
                  <a:ext cx="5590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85261FC-752E-DCD8-7C02-819C75B6DC84}"/>
                    </a:ext>
                  </a:extLst>
                </p14:cNvPr>
                <p14:cNvContentPartPr/>
                <p14:nvPr/>
              </p14:nvContentPartPr>
              <p14:xfrm>
                <a:off x="3748507" y="5446093"/>
                <a:ext cx="110160" cy="113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85261FC-752E-DCD8-7C02-819C75B6DC8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33027" y="5430613"/>
                  <a:ext cx="140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A79C72E-89DB-8EA1-A632-DFF603774569}"/>
                    </a:ext>
                  </a:extLst>
                </p14:cNvPr>
                <p14:cNvContentPartPr/>
                <p14:nvPr/>
              </p14:nvContentPartPr>
              <p14:xfrm>
                <a:off x="3744187" y="5651293"/>
                <a:ext cx="106920" cy="82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A79C72E-89DB-8EA1-A632-DFF60377456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29067" y="5636173"/>
                  <a:ext cx="1375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4B23A47-E9A5-FA9D-BBD9-AE75619F9074}"/>
                    </a:ext>
                  </a:extLst>
                </p14:cNvPr>
                <p14:cNvContentPartPr/>
                <p14:nvPr/>
              </p14:nvContentPartPr>
              <p14:xfrm>
                <a:off x="3805027" y="5707813"/>
                <a:ext cx="129600" cy="71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4B23A47-E9A5-FA9D-BBD9-AE75619F907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89907" y="5692333"/>
                  <a:ext cx="16020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69C037-6BFF-2A1A-38F9-150FEA32514C}"/>
              </a:ext>
            </a:extLst>
          </p:cNvPr>
          <p:cNvGrpSpPr/>
          <p:nvPr/>
        </p:nvGrpSpPr>
        <p:grpSpPr>
          <a:xfrm>
            <a:off x="5415667" y="1882453"/>
            <a:ext cx="843840" cy="573840"/>
            <a:chOff x="5415667" y="1882453"/>
            <a:chExt cx="843840" cy="57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A51D5BB-E8B0-C664-5AB3-A297F2F75EBC}"/>
                    </a:ext>
                  </a:extLst>
                </p14:cNvPr>
                <p14:cNvContentPartPr/>
                <p14:nvPr/>
              </p14:nvContentPartPr>
              <p14:xfrm>
                <a:off x="5415667" y="2044813"/>
                <a:ext cx="60840" cy="411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A51D5BB-E8B0-C664-5AB3-A297F2F75EB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00187" y="2029693"/>
                  <a:ext cx="9144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6255B89-13AC-21CE-FDAE-3424AFD60CA8}"/>
                    </a:ext>
                  </a:extLst>
                </p14:cNvPr>
                <p14:cNvContentPartPr/>
                <p14:nvPr/>
              </p14:nvContentPartPr>
              <p14:xfrm>
                <a:off x="5430787" y="1882453"/>
                <a:ext cx="777240" cy="477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6255B89-13AC-21CE-FDAE-3424AFD60CA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15667" y="1867333"/>
                  <a:ext cx="80748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A3E8B53-CE55-5B80-1405-F8C0BFB7F95C}"/>
                    </a:ext>
                  </a:extLst>
                </p14:cNvPr>
                <p14:cNvContentPartPr/>
                <p14:nvPr/>
              </p14:nvContentPartPr>
              <p14:xfrm>
                <a:off x="5596747" y="2239933"/>
                <a:ext cx="662760" cy="180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A3E8B53-CE55-5B80-1405-F8C0BFB7F95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81627" y="2224813"/>
                  <a:ext cx="69300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41B449-227F-5653-286A-936B68F234F2}"/>
              </a:ext>
            </a:extLst>
          </p:cNvPr>
          <p:cNvGrpSpPr/>
          <p:nvPr/>
        </p:nvGrpSpPr>
        <p:grpSpPr>
          <a:xfrm>
            <a:off x="8450467" y="1977853"/>
            <a:ext cx="443520" cy="466560"/>
            <a:chOff x="8450467" y="1977853"/>
            <a:chExt cx="443520" cy="46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79EAF0A-1CBA-0504-3BE7-5C83F35B3C8D}"/>
                    </a:ext>
                  </a:extLst>
                </p14:cNvPr>
                <p14:cNvContentPartPr/>
                <p14:nvPr/>
              </p14:nvContentPartPr>
              <p14:xfrm>
                <a:off x="8450467" y="1977853"/>
                <a:ext cx="271080" cy="269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79EAF0A-1CBA-0504-3BE7-5C83F35B3C8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35347" y="1962373"/>
                  <a:ext cx="3016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F8E1DA2-A9E7-2A3D-2A43-B73B69AA7951}"/>
                    </a:ext>
                  </a:extLst>
                </p14:cNvPr>
                <p14:cNvContentPartPr/>
                <p14:nvPr/>
              </p14:nvContentPartPr>
              <p14:xfrm>
                <a:off x="8450827" y="2184493"/>
                <a:ext cx="443160" cy="259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F8E1DA2-A9E7-2A3D-2A43-B73B69AA795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35347" y="2169373"/>
                  <a:ext cx="473400" cy="29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28173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/>
        </p:nvSpPr>
        <p:spPr>
          <a:xfrm>
            <a:off x="2096062" y="3101515"/>
            <a:ext cx="79998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D1CA9-2468-6518-25ED-3FC7BA687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283" y="746039"/>
            <a:ext cx="8157358" cy="536592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DA67582-8BA6-C610-A81A-7CE280DA859F}"/>
              </a:ext>
            </a:extLst>
          </p:cNvPr>
          <p:cNvGrpSpPr/>
          <p:nvPr/>
        </p:nvGrpSpPr>
        <p:grpSpPr>
          <a:xfrm>
            <a:off x="3917347" y="5690893"/>
            <a:ext cx="418320" cy="180720"/>
            <a:chOff x="3917347" y="5690893"/>
            <a:chExt cx="41832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EE8D3AD-D071-7459-2CA4-1FD929E0AAE7}"/>
                    </a:ext>
                  </a:extLst>
                </p14:cNvPr>
                <p14:cNvContentPartPr/>
                <p14:nvPr/>
              </p14:nvContentPartPr>
              <p14:xfrm>
                <a:off x="3917347" y="5690893"/>
                <a:ext cx="418320" cy="1252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EE8D3AD-D071-7459-2CA4-1FD929E0AAE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01867" y="5675773"/>
                  <a:ext cx="4485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4009C53-B283-1417-A648-3F5C5EC709F0}"/>
                    </a:ext>
                  </a:extLst>
                </p14:cNvPr>
                <p14:cNvContentPartPr/>
                <p14:nvPr/>
              </p14:nvContentPartPr>
              <p14:xfrm>
                <a:off x="4040107" y="5778733"/>
                <a:ext cx="231480" cy="92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4009C53-B283-1417-A648-3F5C5EC709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24987" y="5763613"/>
                  <a:ext cx="261720" cy="12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DF76553-6392-98AB-712B-B241D576C7F3}"/>
                  </a:ext>
                </a:extLst>
              </p14:cNvPr>
              <p14:cNvContentPartPr/>
              <p14:nvPr/>
            </p14:nvContentPartPr>
            <p14:xfrm>
              <a:off x="4719427" y="4813573"/>
              <a:ext cx="41400" cy="3258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DF76553-6392-98AB-712B-B241D576C7F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04307" y="4798093"/>
                <a:ext cx="720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2FAFADB-0469-A4B7-271A-9EE7E725A8E0}"/>
                  </a:ext>
                </a:extLst>
              </p14:cNvPr>
              <p14:cNvContentPartPr/>
              <p14:nvPr/>
            </p14:nvContentPartPr>
            <p14:xfrm>
              <a:off x="5275627" y="4671013"/>
              <a:ext cx="232560" cy="5256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2FAFADB-0469-A4B7-271A-9EE7E725A8E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60507" y="4655893"/>
                <a:ext cx="26316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F1577B8-6CBF-39A1-428E-A872D23134D6}"/>
                  </a:ext>
                </a:extLst>
              </p14:cNvPr>
              <p14:cNvContentPartPr/>
              <p14:nvPr/>
            </p14:nvContentPartPr>
            <p14:xfrm>
              <a:off x="6164827" y="5614213"/>
              <a:ext cx="235440" cy="1674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F1577B8-6CBF-39A1-428E-A872D23134D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49347" y="5599093"/>
                <a:ext cx="265680" cy="19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64A145D2-034C-9515-C096-C2D2FEE90D5A}"/>
              </a:ext>
            </a:extLst>
          </p:cNvPr>
          <p:cNvGrpSpPr/>
          <p:nvPr/>
        </p:nvGrpSpPr>
        <p:grpSpPr>
          <a:xfrm>
            <a:off x="6664507" y="5240893"/>
            <a:ext cx="1338480" cy="490680"/>
            <a:chOff x="6664507" y="5240893"/>
            <a:chExt cx="1338480" cy="49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D4A5DE3-01B8-0CD2-9C04-5A1D77C46034}"/>
                    </a:ext>
                  </a:extLst>
                </p14:cNvPr>
                <p14:cNvContentPartPr/>
                <p14:nvPr/>
              </p14:nvContentPartPr>
              <p14:xfrm>
                <a:off x="6708067" y="5491453"/>
                <a:ext cx="74160" cy="2192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D4A5DE3-01B8-0CD2-9C04-5A1D77C4603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92947" y="5476333"/>
                  <a:ext cx="1044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9513D5C-7BEB-C89F-EC1E-9A2A472CB643}"/>
                    </a:ext>
                  </a:extLst>
                </p14:cNvPr>
                <p14:cNvContentPartPr/>
                <p14:nvPr/>
              </p14:nvContentPartPr>
              <p14:xfrm>
                <a:off x="6664507" y="5537173"/>
                <a:ext cx="378720" cy="182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9513D5C-7BEB-C89F-EC1E-9A2A472CB64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49027" y="5522053"/>
                  <a:ext cx="4093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4CD8E73-B130-8B91-3949-27A5A4D01889}"/>
                    </a:ext>
                  </a:extLst>
                </p14:cNvPr>
                <p14:cNvContentPartPr/>
                <p14:nvPr/>
              </p14:nvContentPartPr>
              <p14:xfrm>
                <a:off x="6956467" y="5603773"/>
                <a:ext cx="109800" cy="127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4CD8E73-B130-8B91-3949-27A5A4D0188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40987" y="5588653"/>
                  <a:ext cx="140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3E62ADF-AFD6-13B5-B525-24A7FB3CDA16}"/>
                    </a:ext>
                  </a:extLst>
                </p14:cNvPr>
                <p14:cNvContentPartPr/>
                <p14:nvPr/>
              </p14:nvContentPartPr>
              <p14:xfrm>
                <a:off x="7083187" y="5524213"/>
                <a:ext cx="101880" cy="123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3E62ADF-AFD6-13B5-B525-24A7FB3CDA1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67707" y="5509093"/>
                  <a:ext cx="132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91B736B-28C1-8345-00FD-A28E49BF7295}"/>
                    </a:ext>
                  </a:extLst>
                </p14:cNvPr>
                <p14:cNvContentPartPr/>
                <p14:nvPr/>
              </p14:nvContentPartPr>
              <p14:xfrm>
                <a:off x="7144027" y="5589373"/>
                <a:ext cx="52920" cy="626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91B736B-28C1-8345-00FD-A28E49BF729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28547" y="5574253"/>
                  <a:ext cx="835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7FF12B0-D34C-FB7C-2B2D-55E2D7A2D416}"/>
                    </a:ext>
                  </a:extLst>
                </p14:cNvPr>
                <p14:cNvContentPartPr/>
                <p14:nvPr/>
              </p14:nvContentPartPr>
              <p14:xfrm>
                <a:off x="7234387" y="5434933"/>
                <a:ext cx="211320" cy="1868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7FF12B0-D34C-FB7C-2B2D-55E2D7A2D41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219267" y="5419813"/>
                  <a:ext cx="241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2660D07-841E-E09A-A7F0-D6E63F050DE4}"/>
                    </a:ext>
                  </a:extLst>
                </p14:cNvPr>
                <p14:cNvContentPartPr/>
                <p14:nvPr/>
              </p14:nvContentPartPr>
              <p14:xfrm>
                <a:off x="7447507" y="5363293"/>
                <a:ext cx="463320" cy="226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2660D07-841E-E09A-A7F0-D6E63F050DE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32387" y="5347813"/>
                  <a:ext cx="4939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DB9E57A-01CC-725A-2CEE-1FB3EA14F971}"/>
                    </a:ext>
                  </a:extLst>
                </p14:cNvPr>
                <p14:cNvContentPartPr/>
                <p14:nvPr/>
              </p14:nvContentPartPr>
              <p14:xfrm>
                <a:off x="7851427" y="5280853"/>
                <a:ext cx="5040" cy="43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DB9E57A-01CC-725A-2CEE-1FB3EA14F97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35947" y="5265373"/>
                  <a:ext cx="356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7E4332B-F22C-6DDE-8DC6-25EA8B68EB36}"/>
                    </a:ext>
                  </a:extLst>
                </p14:cNvPr>
                <p14:cNvContentPartPr/>
                <p14:nvPr/>
              </p14:nvContentPartPr>
              <p14:xfrm>
                <a:off x="7914427" y="5240893"/>
                <a:ext cx="88560" cy="242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7E4332B-F22C-6DDE-8DC6-25EA8B68EB3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98947" y="5225773"/>
                  <a:ext cx="11880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EEF06E1-1F0C-47B6-D298-DF2F6D3E45ED}"/>
              </a:ext>
            </a:extLst>
          </p:cNvPr>
          <p:cNvGrpSpPr/>
          <p:nvPr/>
        </p:nvGrpSpPr>
        <p:grpSpPr>
          <a:xfrm>
            <a:off x="3463387" y="276493"/>
            <a:ext cx="3116520" cy="480600"/>
            <a:chOff x="3463387" y="276493"/>
            <a:chExt cx="3116520" cy="48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8F039EC-D873-012F-1FB3-C735F6ACBFCF}"/>
                    </a:ext>
                  </a:extLst>
                </p14:cNvPr>
                <p14:cNvContentPartPr/>
                <p14:nvPr/>
              </p14:nvContentPartPr>
              <p14:xfrm>
                <a:off x="3463387" y="392053"/>
                <a:ext cx="50040" cy="265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8F039EC-D873-012F-1FB3-C735F6ACBFC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48267" y="376933"/>
                  <a:ext cx="802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717D790-4CC3-87E7-CE21-DE313ABF1F7C}"/>
                    </a:ext>
                  </a:extLst>
                </p14:cNvPr>
                <p14:cNvContentPartPr/>
                <p14:nvPr/>
              </p14:nvContentPartPr>
              <p14:xfrm>
                <a:off x="3475627" y="496813"/>
                <a:ext cx="182520" cy="144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717D790-4CC3-87E7-CE21-DE313ABF1F7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60507" y="481693"/>
                  <a:ext cx="2127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29C0894-46C9-D44B-9B1C-E184A20761CB}"/>
                    </a:ext>
                  </a:extLst>
                </p14:cNvPr>
                <p14:cNvContentPartPr/>
                <p14:nvPr/>
              </p14:nvContentPartPr>
              <p14:xfrm>
                <a:off x="3713227" y="499333"/>
                <a:ext cx="76320" cy="802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29C0894-46C9-D44B-9B1C-E184A20761C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98107" y="483853"/>
                  <a:ext cx="1069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5B0F10C-763D-2E1E-6813-DEC4870A08B3}"/>
                    </a:ext>
                  </a:extLst>
                </p14:cNvPr>
                <p14:cNvContentPartPr/>
                <p14:nvPr/>
              </p14:nvContentPartPr>
              <p14:xfrm>
                <a:off x="3836707" y="465853"/>
                <a:ext cx="123840" cy="896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5B0F10C-763D-2E1E-6813-DEC4870A08B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21587" y="450373"/>
                  <a:ext cx="1540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A42F004-E4F7-7CD4-BA2D-6D6EC61E9482}"/>
                    </a:ext>
                  </a:extLst>
                </p14:cNvPr>
                <p14:cNvContentPartPr/>
                <p14:nvPr/>
              </p14:nvContentPartPr>
              <p14:xfrm>
                <a:off x="4152787" y="447853"/>
                <a:ext cx="372600" cy="309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A42F004-E4F7-7CD4-BA2D-6D6EC61E948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37667" y="432733"/>
                  <a:ext cx="4032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80304AC-58F8-0B60-752E-E0B74BE5801D}"/>
                    </a:ext>
                  </a:extLst>
                </p14:cNvPr>
                <p14:cNvContentPartPr/>
                <p14:nvPr/>
              </p14:nvContentPartPr>
              <p14:xfrm>
                <a:off x="4608547" y="428413"/>
                <a:ext cx="129960" cy="3114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80304AC-58F8-0B60-752E-E0B74BE5801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93427" y="412933"/>
                  <a:ext cx="1602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69E7170-B738-311C-6E0F-74753FD9855E}"/>
                    </a:ext>
                  </a:extLst>
                </p14:cNvPr>
                <p14:cNvContentPartPr/>
                <p14:nvPr/>
              </p14:nvContentPartPr>
              <p14:xfrm>
                <a:off x="4757947" y="397453"/>
                <a:ext cx="64800" cy="195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69E7170-B738-311C-6E0F-74753FD9855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42827" y="381973"/>
                  <a:ext cx="954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A1F4B9D-5D08-12C9-F07F-9E22632C6316}"/>
                    </a:ext>
                  </a:extLst>
                </p14:cNvPr>
                <p14:cNvContentPartPr/>
                <p14:nvPr/>
              </p14:nvContentPartPr>
              <p14:xfrm>
                <a:off x="4846147" y="449293"/>
                <a:ext cx="75600" cy="1137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A1F4B9D-5D08-12C9-F07F-9E22632C631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31027" y="434173"/>
                  <a:ext cx="106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AC9B53B-85D0-E0B2-E987-F28DFA90729A}"/>
                    </a:ext>
                  </a:extLst>
                </p14:cNvPr>
                <p14:cNvContentPartPr/>
                <p14:nvPr/>
              </p14:nvContentPartPr>
              <p14:xfrm>
                <a:off x="5149267" y="367213"/>
                <a:ext cx="29160" cy="223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AC9B53B-85D0-E0B2-E987-F28DFA90729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34147" y="352093"/>
                  <a:ext cx="597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7B40A10-75CE-ED60-1963-3E05D403422C}"/>
                    </a:ext>
                  </a:extLst>
                </p14:cNvPr>
                <p14:cNvContentPartPr/>
                <p14:nvPr/>
              </p14:nvContentPartPr>
              <p14:xfrm>
                <a:off x="5050987" y="388813"/>
                <a:ext cx="510120" cy="249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7B40A10-75CE-ED60-1963-3E05D403422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35507" y="373693"/>
                  <a:ext cx="5407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317E32E-74D3-322E-6B5D-B601CAC583D8}"/>
                    </a:ext>
                  </a:extLst>
                </p14:cNvPr>
                <p14:cNvContentPartPr/>
                <p14:nvPr/>
              </p14:nvContentPartPr>
              <p14:xfrm>
                <a:off x="5718787" y="320053"/>
                <a:ext cx="595800" cy="2365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317E32E-74D3-322E-6B5D-B601CAC583D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03667" y="304573"/>
                  <a:ext cx="6264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BB8ABD0-8F6B-C628-1AA1-394EE77E8982}"/>
                    </a:ext>
                  </a:extLst>
                </p14:cNvPr>
                <p14:cNvContentPartPr/>
                <p14:nvPr/>
              </p14:nvContentPartPr>
              <p14:xfrm>
                <a:off x="6255547" y="276493"/>
                <a:ext cx="16560" cy="64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BB8ABD0-8F6B-C628-1AA1-394EE77E898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40067" y="261373"/>
                  <a:ext cx="47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D21F762-DAA6-0076-736C-E842EABD5967}"/>
                    </a:ext>
                  </a:extLst>
                </p14:cNvPr>
                <p14:cNvContentPartPr/>
                <p14:nvPr/>
              </p14:nvContentPartPr>
              <p14:xfrm>
                <a:off x="6402067" y="291253"/>
                <a:ext cx="177840" cy="342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D21F762-DAA6-0076-736C-E842EABD596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86587" y="275773"/>
                  <a:ext cx="2084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8627DAE-9866-D79B-FA15-F1C6D9EA032D}"/>
                    </a:ext>
                  </a:extLst>
                </p14:cNvPr>
                <p14:cNvContentPartPr/>
                <p14:nvPr/>
              </p14:nvContentPartPr>
              <p14:xfrm>
                <a:off x="6034507" y="546133"/>
                <a:ext cx="64800" cy="64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8627DAE-9866-D79B-FA15-F1C6D9EA032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019387" y="531013"/>
                  <a:ext cx="9504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7DF8303-E26C-AEC5-A405-00E43FD77605}"/>
              </a:ext>
            </a:extLst>
          </p:cNvPr>
          <p:cNvGrpSpPr/>
          <p:nvPr/>
        </p:nvGrpSpPr>
        <p:grpSpPr>
          <a:xfrm>
            <a:off x="6791587" y="325453"/>
            <a:ext cx="276840" cy="186120"/>
            <a:chOff x="6791587" y="325453"/>
            <a:chExt cx="276840" cy="18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564816F-989C-F0B1-0265-C33037573BBA}"/>
                    </a:ext>
                  </a:extLst>
                </p14:cNvPr>
                <p14:cNvContentPartPr/>
                <p14:nvPr/>
              </p14:nvContentPartPr>
              <p14:xfrm>
                <a:off x="6846307" y="357493"/>
                <a:ext cx="10800" cy="1540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564816F-989C-F0B1-0265-C33037573BB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31187" y="342373"/>
                  <a:ext cx="414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5D943EC-F40F-28D5-A414-E1DD48DEB541}"/>
                    </a:ext>
                  </a:extLst>
                </p14:cNvPr>
                <p14:cNvContentPartPr/>
                <p14:nvPr/>
              </p14:nvContentPartPr>
              <p14:xfrm>
                <a:off x="6841627" y="325453"/>
                <a:ext cx="39240" cy="94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5D943EC-F40F-28D5-A414-E1DD48DEB54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826147" y="309973"/>
                  <a:ext cx="698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C7BE7E1-1C02-2498-9DD0-F9DA87ABF7F4}"/>
                    </a:ext>
                  </a:extLst>
                </p14:cNvPr>
                <p14:cNvContentPartPr/>
                <p14:nvPr/>
              </p14:nvContentPartPr>
              <p14:xfrm>
                <a:off x="6843427" y="462973"/>
                <a:ext cx="24120" cy="3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C7BE7E1-1C02-2498-9DD0-F9DA87ABF7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28307" y="447853"/>
                  <a:ext cx="543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852ADC7-3EED-7247-3FD0-B0BE07EB44BF}"/>
                    </a:ext>
                  </a:extLst>
                </p14:cNvPr>
                <p14:cNvContentPartPr/>
                <p14:nvPr/>
              </p14:nvContentPartPr>
              <p14:xfrm>
                <a:off x="6791587" y="370813"/>
                <a:ext cx="276840" cy="896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852ADC7-3EED-7247-3FD0-B0BE07EB44B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76467" y="355333"/>
                  <a:ext cx="30744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9E0586F-6E6C-3539-342C-B90292CC14C2}"/>
              </a:ext>
            </a:extLst>
          </p:cNvPr>
          <p:cNvGrpSpPr/>
          <p:nvPr/>
        </p:nvGrpSpPr>
        <p:grpSpPr>
          <a:xfrm>
            <a:off x="3585067" y="6082933"/>
            <a:ext cx="2295000" cy="734040"/>
            <a:chOff x="3585067" y="6082933"/>
            <a:chExt cx="2295000" cy="73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90FD5F7-AA60-C7DB-B025-E444A7EADE16}"/>
                    </a:ext>
                  </a:extLst>
                </p14:cNvPr>
                <p14:cNvContentPartPr/>
                <p14:nvPr/>
              </p14:nvContentPartPr>
              <p14:xfrm>
                <a:off x="4028587" y="6082933"/>
                <a:ext cx="19080" cy="138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90FD5F7-AA60-C7DB-B025-E444A7EADE1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13467" y="6067813"/>
                  <a:ext cx="49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CCB3F07-E26D-E8BF-521B-FD228378DEE1}"/>
                    </a:ext>
                  </a:extLst>
                </p14:cNvPr>
                <p14:cNvContentPartPr/>
                <p14:nvPr/>
              </p14:nvContentPartPr>
              <p14:xfrm>
                <a:off x="3954427" y="6152053"/>
                <a:ext cx="171720" cy="136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CCB3F07-E26D-E8BF-521B-FD228378DEE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39307" y="6136933"/>
                  <a:ext cx="202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BC64787-448F-A07C-B7B6-987B15523D8A}"/>
                    </a:ext>
                  </a:extLst>
                </p14:cNvPr>
                <p14:cNvContentPartPr/>
                <p14:nvPr/>
              </p14:nvContentPartPr>
              <p14:xfrm>
                <a:off x="3839587" y="6391813"/>
                <a:ext cx="51480" cy="181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BC64787-448F-A07C-B7B6-987B15523D8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24467" y="6376693"/>
                  <a:ext cx="81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EC44CC7-0BD8-E7CC-40BA-A052A29F32F5}"/>
                    </a:ext>
                  </a:extLst>
                </p14:cNvPr>
                <p14:cNvContentPartPr/>
                <p14:nvPr/>
              </p14:nvContentPartPr>
              <p14:xfrm>
                <a:off x="3698107" y="6414853"/>
                <a:ext cx="408600" cy="162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EC44CC7-0BD8-E7CC-40BA-A052A29F32F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82627" y="6399733"/>
                  <a:ext cx="4388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B5D18E1-00B6-6AF3-DE7A-C05B9F160CDD}"/>
                    </a:ext>
                  </a:extLst>
                </p14:cNvPr>
                <p14:cNvContentPartPr/>
                <p14:nvPr/>
              </p14:nvContentPartPr>
              <p14:xfrm>
                <a:off x="4072507" y="6397213"/>
                <a:ext cx="55440" cy="120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B5D18E1-00B6-6AF3-DE7A-C05B9F160CD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57027" y="6381733"/>
                  <a:ext cx="86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ECA704E-B374-A70F-8014-4D71F057B221}"/>
                    </a:ext>
                  </a:extLst>
                </p14:cNvPr>
                <p14:cNvContentPartPr/>
                <p14:nvPr/>
              </p14:nvContentPartPr>
              <p14:xfrm>
                <a:off x="4045507" y="6297133"/>
                <a:ext cx="25920" cy="39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ECA704E-B374-A70F-8014-4D71F057B22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30387" y="6281653"/>
                  <a:ext cx="565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2FC29DF-C790-7057-741C-501B1F99C4DA}"/>
                    </a:ext>
                  </a:extLst>
                </p14:cNvPr>
                <p14:cNvContentPartPr/>
                <p14:nvPr/>
              </p14:nvContentPartPr>
              <p14:xfrm>
                <a:off x="4183027" y="6228733"/>
                <a:ext cx="81720" cy="188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2FC29DF-C790-7057-741C-501B1F99C4D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67547" y="6213613"/>
                  <a:ext cx="1123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279EC9A-7BD1-2CD4-EBF2-8CF73AF393C5}"/>
                    </a:ext>
                  </a:extLst>
                </p14:cNvPr>
                <p14:cNvContentPartPr/>
                <p14:nvPr/>
              </p14:nvContentPartPr>
              <p14:xfrm>
                <a:off x="4197787" y="6286693"/>
                <a:ext cx="141120" cy="159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279EC9A-7BD1-2CD4-EBF2-8CF73AF393C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182667" y="6271573"/>
                  <a:ext cx="171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29992D2-834B-6995-2355-65AE586E537F}"/>
                    </a:ext>
                  </a:extLst>
                </p14:cNvPr>
                <p14:cNvContentPartPr/>
                <p14:nvPr/>
              </p14:nvContentPartPr>
              <p14:xfrm>
                <a:off x="4306507" y="6289933"/>
                <a:ext cx="80280" cy="114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29992D2-834B-6995-2355-65AE586E537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91387" y="6274813"/>
                  <a:ext cx="110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B53A90D-C5A3-5486-61EB-221C0DF3D9C8}"/>
                    </a:ext>
                  </a:extLst>
                </p14:cNvPr>
                <p14:cNvContentPartPr/>
                <p14:nvPr/>
              </p14:nvContentPartPr>
              <p14:xfrm>
                <a:off x="4433587" y="6285253"/>
                <a:ext cx="88560" cy="125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B53A90D-C5A3-5486-61EB-221C0DF3D9C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418107" y="6270133"/>
                  <a:ext cx="119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2543F78-1B84-07A7-D811-769724F1B256}"/>
                    </a:ext>
                  </a:extLst>
                </p14:cNvPr>
                <p14:cNvContentPartPr/>
                <p14:nvPr/>
              </p14:nvContentPartPr>
              <p14:xfrm>
                <a:off x="4135507" y="6447253"/>
                <a:ext cx="48600" cy="84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2543F78-1B84-07A7-D811-769724F1B25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20027" y="6432133"/>
                  <a:ext cx="788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87CC4DE-8EB1-D324-CE37-3365491A1C34}"/>
                    </a:ext>
                  </a:extLst>
                </p14:cNvPr>
                <p14:cNvContentPartPr/>
                <p14:nvPr/>
              </p14:nvContentPartPr>
              <p14:xfrm>
                <a:off x="4090507" y="6374533"/>
                <a:ext cx="10080" cy="1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87CC4DE-8EB1-D324-CE37-3365491A1C3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75387" y="6359053"/>
                  <a:ext cx="406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8CBF10E-1E6F-A6BC-63BD-1526D289D7EA}"/>
                    </a:ext>
                  </a:extLst>
                </p14:cNvPr>
                <p14:cNvContentPartPr/>
                <p14:nvPr/>
              </p14:nvContentPartPr>
              <p14:xfrm>
                <a:off x="4353667" y="6548053"/>
                <a:ext cx="154440" cy="268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8CBF10E-1E6F-A6BC-63BD-1526D289D7E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38547" y="6532573"/>
                  <a:ext cx="1846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F7BF9D8-84A8-489D-739B-73099A8D1BE9}"/>
                    </a:ext>
                  </a:extLst>
                </p14:cNvPr>
                <p14:cNvContentPartPr/>
                <p14:nvPr/>
              </p14:nvContentPartPr>
              <p14:xfrm>
                <a:off x="4419547" y="6523573"/>
                <a:ext cx="190440" cy="205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F7BF9D8-84A8-489D-739B-73099A8D1BE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404427" y="6508453"/>
                  <a:ext cx="2210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CC6395D-EA0A-EFFA-C40C-310CA5866062}"/>
                    </a:ext>
                  </a:extLst>
                </p14:cNvPr>
                <p14:cNvContentPartPr/>
                <p14:nvPr/>
              </p14:nvContentPartPr>
              <p14:xfrm>
                <a:off x="4628707" y="6454813"/>
                <a:ext cx="80280" cy="211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CC6395D-EA0A-EFFA-C40C-310CA586606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613587" y="6439693"/>
                  <a:ext cx="1105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76F41AE-6401-C7D6-A577-9440F18BFE1A}"/>
                    </a:ext>
                  </a:extLst>
                </p14:cNvPr>
                <p14:cNvContentPartPr/>
                <p14:nvPr/>
              </p14:nvContentPartPr>
              <p14:xfrm>
                <a:off x="4719427" y="6438973"/>
                <a:ext cx="123480" cy="175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76F41AE-6401-C7D6-A577-9440F18BFE1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04307" y="6423853"/>
                  <a:ext cx="1540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3DCF1BF-F5A0-6234-9094-2529940BC0FB}"/>
                    </a:ext>
                  </a:extLst>
                </p14:cNvPr>
                <p14:cNvContentPartPr/>
                <p14:nvPr/>
              </p14:nvContentPartPr>
              <p14:xfrm>
                <a:off x="4836427" y="6446893"/>
                <a:ext cx="119520" cy="74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3DCF1BF-F5A0-6234-9094-2529940BC0F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821307" y="6431413"/>
                  <a:ext cx="1497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528DC8C-2ACC-3C07-C833-42A0FA1E2813}"/>
                    </a:ext>
                  </a:extLst>
                </p14:cNvPr>
                <p14:cNvContentPartPr/>
                <p14:nvPr/>
              </p14:nvContentPartPr>
              <p14:xfrm>
                <a:off x="4957027" y="6592693"/>
                <a:ext cx="92160" cy="219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528DC8C-2ACC-3C07-C833-42A0FA1E281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41907" y="6577573"/>
                  <a:ext cx="1227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298747F-33FA-D961-9860-F0B72DBD0843}"/>
                    </a:ext>
                  </a:extLst>
                </p14:cNvPr>
                <p14:cNvContentPartPr/>
                <p14:nvPr/>
              </p14:nvContentPartPr>
              <p14:xfrm>
                <a:off x="5097787" y="6470293"/>
                <a:ext cx="130320" cy="136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298747F-33FA-D961-9860-F0B72DBD084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082307" y="6455173"/>
                  <a:ext cx="1609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5B0FB95-F866-CABD-B8A9-DB802101C94A}"/>
                    </a:ext>
                  </a:extLst>
                </p14:cNvPr>
                <p14:cNvContentPartPr/>
                <p14:nvPr/>
              </p14:nvContentPartPr>
              <p14:xfrm>
                <a:off x="5266267" y="6455173"/>
                <a:ext cx="51840" cy="73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5B0FB95-F866-CABD-B8A9-DB802101C94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50787" y="6439693"/>
                  <a:ext cx="824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AED3D6B-82D5-9E9A-20A6-0296C05B2B84}"/>
                    </a:ext>
                  </a:extLst>
                </p14:cNvPr>
                <p14:cNvContentPartPr/>
                <p14:nvPr/>
              </p14:nvContentPartPr>
              <p14:xfrm>
                <a:off x="5320987" y="6343933"/>
                <a:ext cx="328320" cy="168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AED3D6B-82D5-9E9A-20A6-0296C05B2B8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05867" y="6328813"/>
                  <a:ext cx="3589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BF5998E-3559-7593-DB3A-CC88E88522AD}"/>
                    </a:ext>
                  </a:extLst>
                </p14:cNvPr>
                <p14:cNvContentPartPr/>
                <p14:nvPr/>
              </p14:nvContentPartPr>
              <p14:xfrm>
                <a:off x="5625187" y="6290653"/>
                <a:ext cx="254880" cy="171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BF5998E-3559-7593-DB3A-CC88E88522A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10067" y="6275533"/>
                  <a:ext cx="285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81495D5-AA28-21AE-8A83-39982598CC7E}"/>
                    </a:ext>
                  </a:extLst>
                </p14:cNvPr>
                <p14:cNvContentPartPr/>
                <p14:nvPr/>
              </p14:nvContentPartPr>
              <p14:xfrm>
                <a:off x="5756587" y="6528613"/>
                <a:ext cx="54720" cy="33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81495D5-AA28-21AE-8A83-39982598CC7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41467" y="6513493"/>
                  <a:ext cx="853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8E1436F-74BA-6034-5EBD-4206F0B8BF6F}"/>
                    </a:ext>
                  </a:extLst>
                </p14:cNvPr>
                <p14:cNvContentPartPr/>
                <p14:nvPr/>
              </p14:nvContentPartPr>
              <p14:xfrm>
                <a:off x="5768107" y="6603493"/>
                <a:ext cx="69480" cy="48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8E1436F-74BA-6034-5EBD-4206F0B8BF6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52987" y="6588373"/>
                  <a:ext cx="1000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7D92869-8234-DCFC-E80A-A8FF503EC49D}"/>
                    </a:ext>
                  </a:extLst>
                </p14:cNvPr>
                <p14:cNvContentPartPr/>
                <p14:nvPr/>
              </p14:nvContentPartPr>
              <p14:xfrm>
                <a:off x="3642307" y="6377053"/>
                <a:ext cx="73800" cy="2768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7D92869-8234-DCFC-E80A-A8FF503EC49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26827" y="6361933"/>
                  <a:ext cx="1040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B88AE28-5120-D767-B934-7A7AE03F8315}"/>
                    </a:ext>
                  </a:extLst>
                </p14:cNvPr>
                <p14:cNvContentPartPr/>
                <p14:nvPr/>
              </p14:nvContentPartPr>
              <p14:xfrm>
                <a:off x="3585067" y="6163573"/>
                <a:ext cx="335160" cy="2901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B88AE28-5120-D767-B934-7A7AE03F831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69947" y="6148453"/>
                  <a:ext cx="365760" cy="32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B5A04C2-4A52-E063-1ABD-85C75338E8A4}"/>
              </a:ext>
            </a:extLst>
          </p:cNvPr>
          <p:cNvGrpSpPr/>
          <p:nvPr/>
        </p:nvGrpSpPr>
        <p:grpSpPr>
          <a:xfrm>
            <a:off x="7345627" y="202693"/>
            <a:ext cx="2721960" cy="832680"/>
            <a:chOff x="7345627" y="202693"/>
            <a:chExt cx="2721960" cy="83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9FE662D-D465-B7F5-1414-72AEA792930C}"/>
                    </a:ext>
                  </a:extLst>
                </p14:cNvPr>
                <p14:cNvContentPartPr/>
                <p14:nvPr/>
              </p14:nvContentPartPr>
              <p14:xfrm>
                <a:off x="7410067" y="290533"/>
                <a:ext cx="54360" cy="131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9FE662D-D465-B7F5-1414-72AEA792930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94587" y="275413"/>
                  <a:ext cx="849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034672D-8E9A-DE16-01BC-E9BF3571D4FA}"/>
                    </a:ext>
                  </a:extLst>
                </p14:cNvPr>
                <p14:cNvContentPartPr/>
                <p14:nvPr/>
              </p14:nvContentPartPr>
              <p14:xfrm>
                <a:off x="7345627" y="209533"/>
                <a:ext cx="18720" cy="486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034672D-8E9A-DE16-01BC-E9BF3571D4F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330507" y="194053"/>
                  <a:ext cx="493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92EA577-AF8E-168D-031E-F327BE3F9675}"/>
                    </a:ext>
                  </a:extLst>
                </p14:cNvPr>
                <p14:cNvContentPartPr/>
                <p14:nvPr/>
              </p14:nvContentPartPr>
              <p14:xfrm>
                <a:off x="7586467" y="202693"/>
                <a:ext cx="86040" cy="2386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92EA577-AF8E-168D-031E-F327BE3F967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71347" y="187213"/>
                  <a:ext cx="116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7C39DA4-3D79-1226-FFEE-C33D2B9C8920}"/>
                    </a:ext>
                  </a:extLst>
                </p14:cNvPr>
                <p14:cNvContentPartPr/>
                <p14:nvPr/>
              </p14:nvContentPartPr>
              <p14:xfrm>
                <a:off x="7695547" y="237613"/>
                <a:ext cx="266040" cy="173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7C39DA4-3D79-1226-FFEE-C33D2B9C892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80427" y="222133"/>
                  <a:ext cx="2966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63C33ED-A7FC-012F-75B8-EC086804A1F1}"/>
                    </a:ext>
                  </a:extLst>
                </p14:cNvPr>
                <p14:cNvContentPartPr/>
                <p14:nvPr/>
              </p14:nvContentPartPr>
              <p14:xfrm>
                <a:off x="8024947" y="295573"/>
                <a:ext cx="278280" cy="142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63C33ED-A7FC-012F-75B8-EC086804A1F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09467" y="280093"/>
                  <a:ext cx="3088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FFBB2EA-B7A5-677E-22E8-0A80403B3D33}"/>
                    </a:ext>
                  </a:extLst>
                </p14:cNvPr>
                <p14:cNvContentPartPr/>
                <p14:nvPr/>
              </p14:nvContentPartPr>
              <p14:xfrm>
                <a:off x="8407267" y="219973"/>
                <a:ext cx="98280" cy="230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FFBB2EA-B7A5-677E-22E8-0A80403B3D3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392147" y="204493"/>
                  <a:ext cx="1288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8F96E80-A6F6-1534-28CA-120C777B6CF3}"/>
                    </a:ext>
                  </a:extLst>
                </p14:cNvPr>
                <p14:cNvContentPartPr/>
                <p14:nvPr/>
              </p14:nvContentPartPr>
              <p14:xfrm>
                <a:off x="8578267" y="273253"/>
                <a:ext cx="34200" cy="174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8F96E80-A6F6-1534-28CA-120C777B6CF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562787" y="258133"/>
                  <a:ext cx="64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C86A791-A89F-7DCA-127E-D39A885010B9}"/>
                    </a:ext>
                  </a:extLst>
                </p14:cNvPr>
                <p14:cNvContentPartPr/>
                <p14:nvPr/>
              </p14:nvContentPartPr>
              <p14:xfrm>
                <a:off x="8508067" y="267853"/>
                <a:ext cx="146160" cy="51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C86A791-A89F-7DCA-127E-D39A885010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492947" y="252733"/>
                  <a:ext cx="1764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00B2306-9E14-E24D-698D-39FBCC9CAECF}"/>
                    </a:ext>
                  </a:extLst>
                </p14:cNvPr>
                <p14:cNvContentPartPr/>
                <p14:nvPr/>
              </p14:nvContentPartPr>
              <p14:xfrm>
                <a:off x="8953747" y="213853"/>
                <a:ext cx="470880" cy="2667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00B2306-9E14-E24D-698D-39FBCC9CAEC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938267" y="198733"/>
                  <a:ext cx="5014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38C59F3-D813-521F-A63B-159F8ABC4900}"/>
                    </a:ext>
                  </a:extLst>
                </p14:cNvPr>
                <p14:cNvContentPartPr/>
                <p14:nvPr/>
              </p14:nvContentPartPr>
              <p14:xfrm>
                <a:off x="9455227" y="327253"/>
                <a:ext cx="132120" cy="93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38C59F3-D813-521F-A63B-159F8ABC490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439747" y="312133"/>
                  <a:ext cx="162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6AFC90B-EC1D-5BE1-1344-4A3D1B719ACE}"/>
                    </a:ext>
                  </a:extLst>
                </p14:cNvPr>
                <p14:cNvContentPartPr/>
                <p14:nvPr/>
              </p14:nvContentPartPr>
              <p14:xfrm>
                <a:off x="9621187" y="351733"/>
                <a:ext cx="164880" cy="88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6AFC90B-EC1D-5BE1-1344-4A3D1B719AC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606067" y="336253"/>
                  <a:ext cx="1954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3F5E4E9-A611-B9A4-AF7D-DC1540410143}"/>
                    </a:ext>
                  </a:extLst>
                </p14:cNvPr>
                <p14:cNvContentPartPr/>
                <p14:nvPr/>
              </p14:nvContentPartPr>
              <p14:xfrm>
                <a:off x="9880387" y="261013"/>
                <a:ext cx="110520" cy="173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3F5E4E9-A611-B9A4-AF7D-DC154041014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865267" y="245893"/>
                  <a:ext cx="1407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7B70DB7-43FC-62D7-9910-12897383FE5E}"/>
                    </a:ext>
                  </a:extLst>
                </p14:cNvPr>
                <p14:cNvContentPartPr/>
                <p14:nvPr/>
              </p14:nvContentPartPr>
              <p14:xfrm>
                <a:off x="10020427" y="369373"/>
                <a:ext cx="45000" cy="50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7B70DB7-43FC-62D7-9910-12897383FE5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005307" y="354253"/>
                  <a:ext cx="756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ABC020A-A497-6B57-801C-D3163E3AFA22}"/>
                    </a:ext>
                  </a:extLst>
                </p14:cNvPr>
                <p14:cNvContentPartPr/>
                <p14:nvPr/>
              </p14:nvContentPartPr>
              <p14:xfrm>
                <a:off x="10057507" y="453613"/>
                <a:ext cx="10080" cy="313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ABC020A-A497-6B57-801C-D3163E3AFA2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042387" y="438133"/>
                  <a:ext cx="406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65674D8-8CF0-C791-F6E5-E9CC18972412}"/>
                    </a:ext>
                  </a:extLst>
                </p14:cNvPr>
                <p14:cNvContentPartPr/>
                <p14:nvPr/>
              </p14:nvContentPartPr>
              <p14:xfrm>
                <a:off x="9925387" y="542533"/>
                <a:ext cx="84960" cy="158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65674D8-8CF0-C791-F6E5-E9CC1897241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910267" y="527413"/>
                  <a:ext cx="115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B78EE36-B73C-F74C-4664-90B9B9CC92AD}"/>
                    </a:ext>
                  </a:extLst>
                </p14:cNvPr>
                <p14:cNvContentPartPr/>
                <p14:nvPr/>
              </p14:nvContentPartPr>
              <p14:xfrm>
                <a:off x="7946827" y="515533"/>
                <a:ext cx="180000" cy="455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B78EE36-B73C-F74C-4664-90B9B9CC92A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931707" y="500413"/>
                  <a:ext cx="21060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42745CB-E0E5-6C7B-3C28-E98AEAB52486}"/>
                    </a:ext>
                  </a:extLst>
                </p14:cNvPr>
                <p14:cNvContentPartPr/>
                <p14:nvPr/>
              </p14:nvContentPartPr>
              <p14:xfrm>
                <a:off x="8274787" y="812533"/>
                <a:ext cx="92880" cy="222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42745CB-E0E5-6C7B-3C28-E98AEAB5248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259667" y="797053"/>
                  <a:ext cx="1231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BB084FA-78FF-096F-015B-EA4FA72EC398}"/>
                    </a:ext>
                  </a:extLst>
                </p14:cNvPr>
                <p14:cNvContentPartPr/>
                <p14:nvPr/>
              </p14:nvContentPartPr>
              <p14:xfrm>
                <a:off x="8286667" y="704533"/>
                <a:ext cx="6840" cy="277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BB084FA-78FF-096F-015B-EA4FA72EC39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271547" y="689413"/>
                  <a:ext cx="374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6E1580F-FE31-5F88-0655-257E02A92C82}"/>
                    </a:ext>
                  </a:extLst>
                </p14:cNvPr>
                <p14:cNvContentPartPr/>
                <p14:nvPr/>
              </p14:nvContentPartPr>
              <p14:xfrm>
                <a:off x="8408347" y="761413"/>
                <a:ext cx="108360" cy="213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6E1580F-FE31-5F88-0655-257E02A92C8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92867" y="745933"/>
                  <a:ext cx="1389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13A7BB9-1412-E18D-6E85-5E8A8162D15C}"/>
                    </a:ext>
                  </a:extLst>
                </p14:cNvPr>
                <p14:cNvContentPartPr/>
                <p14:nvPr/>
              </p14:nvContentPartPr>
              <p14:xfrm>
                <a:off x="8582587" y="751693"/>
                <a:ext cx="283320" cy="1476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13A7BB9-1412-E18D-6E85-5E8A8162D15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67467" y="736573"/>
                  <a:ext cx="3139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3A1605F-73E4-6432-E3D2-27553AFBEDD8}"/>
                    </a:ext>
                  </a:extLst>
                </p14:cNvPr>
                <p14:cNvContentPartPr/>
                <p14:nvPr/>
              </p14:nvContentPartPr>
              <p14:xfrm>
                <a:off x="8912347" y="805693"/>
                <a:ext cx="268200" cy="1069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3A1605F-73E4-6432-E3D2-27553AFBEDD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897227" y="790573"/>
                  <a:ext cx="298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406BCCB-D3BA-CEEF-1D40-0E948A16446B}"/>
                    </a:ext>
                  </a:extLst>
                </p14:cNvPr>
                <p14:cNvContentPartPr/>
                <p14:nvPr/>
              </p14:nvContentPartPr>
              <p14:xfrm>
                <a:off x="9281347" y="761413"/>
                <a:ext cx="29520" cy="2192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406BCCB-D3BA-CEEF-1D40-0E948A16446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265867" y="745933"/>
                  <a:ext cx="601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77BF855-5D53-1248-17CF-3B20AE14D324}"/>
                    </a:ext>
                  </a:extLst>
                </p14:cNvPr>
                <p14:cNvContentPartPr/>
                <p14:nvPr/>
              </p14:nvContentPartPr>
              <p14:xfrm>
                <a:off x="9458107" y="785533"/>
                <a:ext cx="19080" cy="1962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77BF855-5D53-1248-17CF-3B20AE14D32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442987" y="770413"/>
                  <a:ext cx="493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B9AC18D-104D-97CE-8ED2-AE28DE53D1C2}"/>
                    </a:ext>
                  </a:extLst>
                </p14:cNvPr>
                <p14:cNvContentPartPr/>
                <p14:nvPr/>
              </p14:nvContentPartPr>
              <p14:xfrm>
                <a:off x="9351547" y="810733"/>
                <a:ext cx="133920" cy="734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B9AC18D-104D-97CE-8ED2-AE28DE53D1C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336427" y="795613"/>
                  <a:ext cx="16416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08F470D-CCA9-1905-DA3B-2476A399AF8F}"/>
              </a:ext>
            </a:extLst>
          </p:cNvPr>
          <p:cNvGrpSpPr/>
          <p:nvPr/>
        </p:nvGrpSpPr>
        <p:grpSpPr>
          <a:xfrm>
            <a:off x="8840707" y="1270453"/>
            <a:ext cx="172800" cy="238680"/>
            <a:chOff x="8840707" y="1270453"/>
            <a:chExt cx="172800" cy="23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7708AF0-6515-0AF6-8762-F3B0077903FE}"/>
                    </a:ext>
                  </a:extLst>
                </p14:cNvPr>
                <p14:cNvContentPartPr/>
                <p14:nvPr/>
              </p14:nvContentPartPr>
              <p14:xfrm>
                <a:off x="8840707" y="1345693"/>
                <a:ext cx="172800" cy="262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7708AF0-6515-0AF6-8762-F3B0077903F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825587" y="1330573"/>
                  <a:ext cx="2034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4F0D113-8AE4-E6B3-FF65-A66958E9B39A}"/>
                    </a:ext>
                  </a:extLst>
                </p14:cNvPr>
                <p14:cNvContentPartPr/>
                <p14:nvPr/>
              </p14:nvContentPartPr>
              <p14:xfrm>
                <a:off x="8951947" y="1270453"/>
                <a:ext cx="20520" cy="2386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4F0D113-8AE4-E6B3-FF65-A66958E9B39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936827" y="1255333"/>
                  <a:ext cx="5112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EC5E562-D363-DE1B-3C26-502DC13F77E0}"/>
              </a:ext>
            </a:extLst>
          </p:cNvPr>
          <p:cNvGrpSpPr/>
          <p:nvPr/>
        </p:nvGrpSpPr>
        <p:grpSpPr>
          <a:xfrm>
            <a:off x="8275867" y="1598773"/>
            <a:ext cx="1152360" cy="410760"/>
            <a:chOff x="8275867" y="1598773"/>
            <a:chExt cx="1152360" cy="41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C0529BF-045E-BDB6-F7E7-23F7D1193BBA}"/>
                    </a:ext>
                  </a:extLst>
                </p14:cNvPr>
                <p14:cNvContentPartPr/>
                <p14:nvPr/>
              </p14:nvContentPartPr>
              <p14:xfrm>
                <a:off x="8275867" y="1676173"/>
                <a:ext cx="272160" cy="2437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C0529BF-045E-BDB6-F7E7-23F7D1193BB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60747" y="1661053"/>
                  <a:ext cx="3027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D17AD49-68B0-C202-C0A3-05F0762B402F}"/>
                    </a:ext>
                  </a:extLst>
                </p14:cNvPr>
                <p14:cNvContentPartPr/>
                <p14:nvPr/>
              </p14:nvContentPartPr>
              <p14:xfrm>
                <a:off x="8620027" y="1704613"/>
                <a:ext cx="271080" cy="153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D17AD49-68B0-C202-C0A3-05F0762B402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604907" y="1689133"/>
                  <a:ext cx="301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8D56FDA-126E-3FAD-8EB1-9B30685F9677}"/>
                    </a:ext>
                  </a:extLst>
                </p14:cNvPr>
                <p14:cNvContentPartPr/>
                <p14:nvPr/>
              </p14:nvContentPartPr>
              <p14:xfrm>
                <a:off x="8934667" y="1730893"/>
                <a:ext cx="30600" cy="975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8D56FDA-126E-3FAD-8EB1-9B30685F967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919547" y="1715413"/>
                  <a:ext cx="608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3ED8011-56C0-C599-A024-4F95419825F3}"/>
                    </a:ext>
                  </a:extLst>
                </p14:cNvPr>
                <p14:cNvContentPartPr/>
                <p14:nvPr/>
              </p14:nvContentPartPr>
              <p14:xfrm>
                <a:off x="8904787" y="1704613"/>
                <a:ext cx="183600" cy="1821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3ED8011-56C0-C599-A024-4F95419825F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889667" y="1689493"/>
                  <a:ext cx="214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69CB9CA-E939-9191-1787-9492E046962B}"/>
                    </a:ext>
                  </a:extLst>
                </p14:cNvPr>
                <p14:cNvContentPartPr/>
                <p14:nvPr/>
              </p14:nvContentPartPr>
              <p14:xfrm>
                <a:off x="9220867" y="1598773"/>
                <a:ext cx="70920" cy="2786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69CB9CA-E939-9191-1787-9492E046962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205747" y="1583653"/>
                  <a:ext cx="1011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026E627-6E95-7708-7554-A13F64CED93A}"/>
                    </a:ext>
                  </a:extLst>
                </p14:cNvPr>
                <p14:cNvContentPartPr/>
                <p14:nvPr/>
              </p14:nvContentPartPr>
              <p14:xfrm>
                <a:off x="9351547" y="1618933"/>
                <a:ext cx="67680" cy="1000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026E627-6E95-7708-7554-A13F64CED93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336067" y="1603453"/>
                  <a:ext cx="98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151B8E7-4C52-E3CB-679D-E69E2CFC4AEE}"/>
                    </a:ext>
                  </a:extLst>
                </p14:cNvPr>
                <p14:cNvContentPartPr/>
                <p14:nvPr/>
              </p14:nvContentPartPr>
              <p14:xfrm>
                <a:off x="9417067" y="1829533"/>
                <a:ext cx="11160" cy="79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151B8E7-4C52-E3CB-679D-E69E2CFC4AE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401587" y="1814413"/>
                  <a:ext cx="41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FB6B777-686E-268E-A0DB-F2DE7C6708C0}"/>
                    </a:ext>
                  </a:extLst>
                </p14:cNvPr>
                <p14:cNvContentPartPr/>
                <p14:nvPr/>
              </p14:nvContentPartPr>
              <p14:xfrm>
                <a:off x="9303307" y="1998373"/>
                <a:ext cx="20160" cy="111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FB6B777-686E-268E-A0DB-F2DE7C6708C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288187" y="1983253"/>
                  <a:ext cx="5076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D848EB5D-FE60-2893-8BE9-9A1DA8F1F34B}"/>
                  </a:ext>
                </a:extLst>
              </p14:cNvPr>
              <p14:cNvContentPartPr/>
              <p14:nvPr/>
            </p14:nvContentPartPr>
            <p14:xfrm>
              <a:off x="5083027" y="5638693"/>
              <a:ext cx="186480" cy="644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D848EB5D-FE60-2893-8BE9-9A1DA8F1F34B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067547" y="5623573"/>
                <a:ext cx="21708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0563ABDB-D6EC-D6A9-37B9-A8FEB40F7D02}"/>
                  </a:ext>
                </a:extLst>
              </p14:cNvPr>
              <p14:cNvContentPartPr/>
              <p14:nvPr/>
            </p14:nvContentPartPr>
            <p14:xfrm>
              <a:off x="5476867" y="5913733"/>
              <a:ext cx="95400" cy="4572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0563ABDB-D6EC-D6A9-37B9-A8FEB40F7D02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461747" y="5898253"/>
                <a:ext cx="126000" cy="76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16DB2A2-6CC5-2C20-FBF1-E6BCAC7D1684}"/>
              </a:ext>
            </a:extLst>
          </p:cNvPr>
          <p:cNvGrpSpPr/>
          <p:nvPr/>
        </p:nvGrpSpPr>
        <p:grpSpPr>
          <a:xfrm>
            <a:off x="8709667" y="2757253"/>
            <a:ext cx="2785680" cy="750600"/>
            <a:chOff x="8709667" y="2757253"/>
            <a:chExt cx="2785680" cy="75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9D1EFC6-292C-B868-AC91-8FED1186957B}"/>
                    </a:ext>
                  </a:extLst>
                </p14:cNvPr>
                <p14:cNvContentPartPr/>
                <p14:nvPr/>
              </p14:nvContentPartPr>
              <p14:xfrm>
                <a:off x="8709667" y="3136333"/>
                <a:ext cx="113400" cy="270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9D1EFC6-292C-B868-AC91-8FED1186957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694547" y="3120853"/>
                  <a:ext cx="1436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61D0CC7-EB51-D3AD-2997-6E1B63F2AF65}"/>
                    </a:ext>
                  </a:extLst>
                </p14:cNvPr>
                <p14:cNvContentPartPr/>
                <p14:nvPr/>
              </p14:nvContentPartPr>
              <p14:xfrm>
                <a:off x="8934667" y="2906653"/>
                <a:ext cx="175320" cy="3870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61D0CC7-EB51-D3AD-2997-6E1B63F2AF6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919547" y="2891173"/>
                  <a:ext cx="20556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B75F9AA-2437-6937-7F3A-B06450EFDD42}"/>
                    </a:ext>
                  </a:extLst>
                </p14:cNvPr>
                <p14:cNvContentPartPr/>
                <p14:nvPr/>
              </p14:nvContentPartPr>
              <p14:xfrm>
                <a:off x="9177307" y="2903053"/>
                <a:ext cx="37080" cy="2664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B75F9AA-2437-6937-7F3A-B06450EFDD4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162187" y="2887933"/>
                  <a:ext cx="676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4262666-D338-5992-CB2D-52EF87F7BF9A}"/>
                    </a:ext>
                  </a:extLst>
                </p14:cNvPr>
                <p14:cNvContentPartPr/>
                <p14:nvPr/>
              </p14:nvContentPartPr>
              <p14:xfrm>
                <a:off x="9323467" y="2971813"/>
                <a:ext cx="52200" cy="139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4262666-D338-5992-CB2D-52EF87F7BF9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307987" y="2956693"/>
                  <a:ext cx="828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E065158-A9FA-19FF-98ED-51F582F6C6A3}"/>
                    </a:ext>
                  </a:extLst>
                </p14:cNvPr>
                <p14:cNvContentPartPr/>
                <p14:nvPr/>
              </p14:nvContentPartPr>
              <p14:xfrm>
                <a:off x="9378187" y="2919613"/>
                <a:ext cx="232560" cy="221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E065158-A9FA-19FF-98ED-51F582F6C6A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363067" y="2904493"/>
                  <a:ext cx="2631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0F58E73-4BD0-EBEC-0CFB-3A14AF3E9316}"/>
                    </a:ext>
                  </a:extLst>
                </p14:cNvPr>
                <p14:cNvContentPartPr/>
                <p14:nvPr/>
              </p14:nvContentPartPr>
              <p14:xfrm>
                <a:off x="9818827" y="2876773"/>
                <a:ext cx="131400" cy="150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0F58E73-4BD0-EBEC-0CFB-3A14AF3E931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803707" y="2861653"/>
                  <a:ext cx="1620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54E583B-390A-F9E8-7536-AF0E1E6CE597}"/>
                    </a:ext>
                  </a:extLst>
                </p14:cNvPr>
                <p14:cNvContentPartPr/>
                <p14:nvPr/>
              </p14:nvContentPartPr>
              <p14:xfrm>
                <a:off x="9791827" y="2763013"/>
                <a:ext cx="99000" cy="5479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54E583B-390A-F9E8-7536-AF0E1E6CE59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776347" y="2747533"/>
                  <a:ext cx="12924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EF13584-29AD-1D20-FFE5-EC1A68A0EFE9}"/>
                    </a:ext>
                  </a:extLst>
                </p14:cNvPr>
                <p14:cNvContentPartPr/>
                <p14:nvPr/>
              </p14:nvContentPartPr>
              <p14:xfrm>
                <a:off x="9884707" y="2764813"/>
                <a:ext cx="784800" cy="5486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EF13584-29AD-1D20-FFE5-EC1A68A0EFE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869227" y="2749693"/>
                  <a:ext cx="81540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901ACE6-1359-150C-4D7F-5DFDB1AC120F}"/>
                    </a:ext>
                  </a:extLst>
                </p14:cNvPr>
                <p14:cNvContentPartPr/>
                <p14:nvPr/>
              </p14:nvContentPartPr>
              <p14:xfrm>
                <a:off x="10657267" y="2757253"/>
                <a:ext cx="54720" cy="2282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901ACE6-1359-150C-4D7F-5DFDB1AC120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641787" y="2742133"/>
                  <a:ext cx="853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48A3DF1-3A4A-7A2B-4E9D-E7683183EF5C}"/>
                    </a:ext>
                  </a:extLst>
                </p14:cNvPr>
                <p14:cNvContentPartPr/>
                <p14:nvPr/>
              </p14:nvContentPartPr>
              <p14:xfrm>
                <a:off x="10715587" y="2846533"/>
                <a:ext cx="122400" cy="1306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48A3DF1-3A4A-7A2B-4E9D-E7683183EF5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700467" y="2831053"/>
                  <a:ext cx="152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60AA12A-9E9A-E51A-201D-CEB68CC8DFE9}"/>
                    </a:ext>
                  </a:extLst>
                </p14:cNvPr>
                <p14:cNvContentPartPr/>
                <p14:nvPr/>
              </p14:nvContentPartPr>
              <p14:xfrm>
                <a:off x="10414627" y="3261973"/>
                <a:ext cx="643320" cy="245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60AA12A-9E9A-E51A-201D-CEB68CC8DFE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399507" y="3246853"/>
                  <a:ext cx="6735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018B839-F8DE-3458-8144-607AD92D977D}"/>
                    </a:ext>
                  </a:extLst>
                </p14:cNvPr>
                <p14:cNvContentPartPr/>
                <p14:nvPr/>
              </p14:nvContentPartPr>
              <p14:xfrm>
                <a:off x="11026987" y="3272053"/>
                <a:ext cx="2520" cy="734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018B839-F8DE-3458-8144-607AD92D977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011867" y="3256933"/>
                  <a:ext cx="32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5088FC1-F680-FF8B-792D-F9B91748E834}"/>
                    </a:ext>
                  </a:extLst>
                </p14:cNvPr>
                <p14:cNvContentPartPr/>
                <p14:nvPr/>
              </p14:nvContentPartPr>
              <p14:xfrm>
                <a:off x="11075587" y="3295453"/>
                <a:ext cx="61920" cy="131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5088FC1-F680-FF8B-792D-F9B91748E83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060107" y="3280333"/>
                  <a:ext cx="925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66C72EE-A18F-FC48-5FE5-F76380CDD40B}"/>
                    </a:ext>
                  </a:extLst>
                </p14:cNvPr>
                <p14:cNvContentPartPr/>
                <p14:nvPr/>
              </p14:nvContentPartPr>
              <p14:xfrm>
                <a:off x="11142187" y="3312013"/>
                <a:ext cx="168120" cy="892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66C72EE-A18F-FC48-5FE5-F76380CDD40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127067" y="3296533"/>
                  <a:ext cx="198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1F9E19E-3F23-F172-4C66-07BB3F38D7D1}"/>
                    </a:ext>
                  </a:extLst>
                </p14:cNvPr>
                <p14:cNvContentPartPr/>
                <p14:nvPr/>
              </p14:nvContentPartPr>
              <p14:xfrm>
                <a:off x="11237227" y="3478693"/>
                <a:ext cx="105480" cy="262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1F9E19E-3F23-F172-4C66-07BB3F38D7D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221747" y="3463573"/>
                  <a:ext cx="1360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46FF17F-4738-5643-4F2C-697352B21585}"/>
                    </a:ext>
                  </a:extLst>
                </p14:cNvPr>
                <p14:cNvContentPartPr/>
                <p14:nvPr/>
              </p14:nvContentPartPr>
              <p14:xfrm>
                <a:off x="11428027" y="3237493"/>
                <a:ext cx="67320" cy="1857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46FF17F-4738-5643-4F2C-697352B2158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412547" y="3222373"/>
                  <a:ext cx="9792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B61EE7C-5691-75EA-D9DC-2AB30D3A1CDF}"/>
              </a:ext>
            </a:extLst>
          </p:cNvPr>
          <p:cNvGrpSpPr/>
          <p:nvPr/>
        </p:nvGrpSpPr>
        <p:grpSpPr>
          <a:xfrm>
            <a:off x="10818547" y="3692893"/>
            <a:ext cx="538200" cy="232200"/>
            <a:chOff x="10818547" y="3692893"/>
            <a:chExt cx="538200" cy="23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43D430C-100A-52D3-A4E4-A712A2A09136}"/>
                    </a:ext>
                  </a:extLst>
                </p14:cNvPr>
                <p14:cNvContentPartPr/>
                <p14:nvPr/>
              </p14:nvContentPartPr>
              <p14:xfrm>
                <a:off x="10818547" y="3692893"/>
                <a:ext cx="280800" cy="2322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43D430C-100A-52D3-A4E4-A712A2A0913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803427" y="3677413"/>
                  <a:ext cx="3114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4EDC820-CA59-DEAC-A0BF-57DA08A1BA68}"/>
                    </a:ext>
                  </a:extLst>
                </p14:cNvPr>
                <p14:cNvContentPartPr/>
                <p14:nvPr/>
              </p14:nvContentPartPr>
              <p14:xfrm>
                <a:off x="11055067" y="3763453"/>
                <a:ext cx="301680" cy="1346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4EDC820-CA59-DEAC-A0BF-57DA08A1BA6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039947" y="3748333"/>
                  <a:ext cx="332280" cy="1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776CCF42-F626-114A-D874-53AF3727A51F}"/>
                  </a:ext>
                </a:extLst>
              </p14:cNvPr>
              <p14:cNvContentPartPr/>
              <p14:nvPr/>
            </p14:nvContentPartPr>
            <p14:xfrm>
              <a:off x="1038427" y="4185013"/>
              <a:ext cx="360" cy="3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776CCF42-F626-114A-D874-53AF3727A51F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029787" y="417637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5917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BA9074-9786-F190-DA5D-EB35DBE56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916" y="797423"/>
            <a:ext cx="9706168" cy="5263153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4212A51A-82A7-EEBF-81FA-E8AD65786AD4}"/>
              </a:ext>
            </a:extLst>
          </p:cNvPr>
          <p:cNvGrpSpPr/>
          <p:nvPr/>
        </p:nvGrpSpPr>
        <p:grpSpPr>
          <a:xfrm>
            <a:off x="3622507" y="240493"/>
            <a:ext cx="4885920" cy="492480"/>
            <a:chOff x="3622507" y="240493"/>
            <a:chExt cx="4885920" cy="49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5E2B7E7-8C13-FCC4-8C5F-25F035438B7F}"/>
                    </a:ext>
                  </a:extLst>
                </p14:cNvPr>
                <p14:cNvContentPartPr/>
                <p14:nvPr/>
              </p14:nvContentPartPr>
              <p14:xfrm>
                <a:off x="3622507" y="272173"/>
                <a:ext cx="253440" cy="268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5E2B7E7-8C13-FCC4-8C5F-25F035438B7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07387" y="257053"/>
                  <a:ext cx="2840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634C643-BF7E-1FD1-A62C-291F0015851C}"/>
                    </a:ext>
                  </a:extLst>
                </p14:cNvPr>
                <p14:cNvContentPartPr/>
                <p14:nvPr/>
              </p14:nvContentPartPr>
              <p14:xfrm>
                <a:off x="3881347" y="319333"/>
                <a:ext cx="251640" cy="206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634C643-BF7E-1FD1-A62C-291F0015851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66227" y="303853"/>
                  <a:ext cx="2822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B318912-B9CD-A659-F9E5-9059991FDAB7}"/>
                    </a:ext>
                  </a:extLst>
                </p14:cNvPr>
                <p14:cNvContentPartPr/>
                <p14:nvPr/>
              </p14:nvContentPartPr>
              <p14:xfrm>
                <a:off x="4113907" y="342013"/>
                <a:ext cx="338040" cy="173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B318912-B9CD-A659-F9E5-9059991FDAB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98427" y="326893"/>
                  <a:ext cx="368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A7A62F0-0A1D-D6C5-A033-8B194295E555}"/>
                    </a:ext>
                  </a:extLst>
                </p14:cNvPr>
                <p14:cNvContentPartPr/>
                <p14:nvPr/>
              </p14:nvContentPartPr>
              <p14:xfrm>
                <a:off x="4374187" y="428413"/>
                <a:ext cx="58680" cy="84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A7A62F0-0A1D-D6C5-A033-8B194295E55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59067" y="413293"/>
                  <a:ext cx="889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F00563A-6018-2ADD-AFC3-2DDAB6536F6E}"/>
                    </a:ext>
                  </a:extLst>
                </p14:cNvPr>
                <p14:cNvContentPartPr/>
                <p14:nvPr/>
              </p14:nvContentPartPr>
              <p14:xfrm>
                <a:off x="4594147" y="302053"/>
                <a:ext cx="24120" cy="241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F00563A-6018-2ADD-AFC3-2DDAB6536F6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79027" y="286933"/>
                  <a:ext cx="547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E685406-DA34-C461-79A9-D0FE12A3DEA2}"/>
                    </a:ext>
                  </a:extLst>
                </p14:cNvPr>
                <p14:cNvContentPartPr/>
                <p14:nvPr/>
              </p14:nvContentPartPr>
              <p14:xfrm>
                <a:off x="4557067" y="419053"/>
                <a:ext cx="123120" cy="24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E685406-DA34-C461-79A9-D0FE12A3DEA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41947" y="403933"/>
                  <a:ext cx="1537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6E75371-F30A-F3AA-E3BF-8C76C0567CC9}"/>
                    </a:ext>
                  </a:extLst>
                </p14:cNvPr>
                <p14:cNvContentPartPr/>
                <p14:nvPr/>
              </p14:nvContentPartPr>
              <p14:xfrm>
                <a:off x="4827067" y="240493"/>
                <a:ext cx="34200" cy="492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6E75371-F30A-F3AA-E3BF-8C76C0567CC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11587" y="225373"/>
                  <a:ext cx="6480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8B1043A-D11A-6DA1-8A7B-C3C697822025}"/>
                    </a:ext>
                  </a:extLst>
                </p14:cNvPr>
                <p14:cNvContentPartPr/>
                <p14:nvPr/>
              </p14:nvContentPartPr>
              <p14:xfrm>
                <a:off x="5103907" y="396733"/>
                <a:ext cx="57960" cy="212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8B1043A-D11A-6DA1-8A7B-C3C69782202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088427" y="381253"/>
                  <a:ext cx="882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BBA69C7-961C-526D-72B3-A889FB51FCC2}"/>
                    </a:ext>
                  </a:extLst>
                </p14:cNvPr>
                <p14:cNvContentPartPr/>
                <p14:nvPr/>
              </p14:nvContentPartPr>
              <p14:xfrm>
                <a:off x="5150347" y="376573"/>
                <a:ext cx="440280" cy="210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BBA69C7-961C-526D-72B3-A889FB51FCC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35227" y="361453"/>
                  <a:ext cx="470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810C3A4-D876-221E-501D-FBBA1E30B624}"/>
                    </a:ext>
                  </a:extLst>
                </p14:cNvPr>
                <p14:cNvContentPartPr/>
                <p14:nvPr/>
              </p14:nvContentPartPr>
              <p14:xfrm>
                <a:off x="5549947" y="500773"/>
                <a:ext cx="118440" cy="102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810C3A4-D876-221E-501D-FBBA1E30B62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34827" y="485653"/>
                  <a:ext cx="1486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65B7C2E-D2B9-B3DE-BA76-9B134DDA74B7}"/>
                    </a:ext>
                  </a:extLst>
                </p14:cNvPr>
                <p14:cNvContentPartPr/>
                <p14:nvPr/>
              </p14:nvContentPartPr>
              <p14:xfrm>
                <a:off x="5664427" y="437053"/>
                <a:ext cx="424440" cy="157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65B7C2E-D2B9-B3DE-BA76-9B134DDA74B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49307" y="421573"/>
                  <a:ext cx="454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CF1D5FC-702C-6A39-FF2E-96F250AFE445}"/>
                    </a:ext>
                  </a:extLst>
                </p14:cNvPr>
                <p14:cNvContentPartPr/>
                <p14:nvPr/>
              </p14:nvContentPartPr>
              <p14:xfrm>
                <a:off x="6165547" y="378373"/>
                <a:ext cx="260640" cy="232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CF1D5FC-702C-6A39-FF2E-96F250AFE44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50427" y="362893"/>
                  <a:ext cx="291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919F4F3-4474-AB3E-DD84-79E66A137602}"/>
                    </a:ext>
                  </a:extLst>
                </p14:cNvPr>
                <p14:cNvContentPartPr/>
                <p14:nvPr/>
              </p14:nvContentPartPr>
              <p14:xfrm>
                <a:off x="6388747" y="489253"/>
                <a:ext cx="131760" cy="38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919F4F3-4474-AB3E-DD84-79E66A13760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373627" y="473773"/>
                  <a:ext cx="1623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38B53D5-CB04-C590-C746-7A295BABC6CB}"/>
                    </a:ext>
                  </a:extLst>
                </p14:cNvPr>
                <p14:cNvContentPartPr/>
                <p14:nvPr/>
              </p14:nvContentPartPr>
              <p14:xfrm>
                <a:off x="6762787" y="280093"/>
                <a:ext cx="641880" cy="274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38B53D5-CB04-C590-C746-7A295BABC6C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47667" y="264973"/>
                  <a:ext cx="6721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4E69FCB-6F97-D555-5C19-83DBAA24A150}"/>
                    </a:ext>
                  </a:extLst>
                </p14:cNvPr>
                <p14:cNvContentPartPr/>
                <p14:nvPr/>
              </p14:nvContentPartPr>
              <p14:xfrm>
                <a:off x="7344907" y="370093"/>
                <a:ext cx="9720" cy="14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4E69FCB-6F97-D555-5C19-83DBAA24A15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29787" y="354973"/>
                  <a:ext cx="399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C8721E5-73D8-A11A-A8D3-EB1E842586FA}"/>
                    </a:ext>
                  </a:extLst>
                </p14:cNvPr>
                <p14:cNvContentPartPr/>
                <p14:nvPr/>
              </p14:nvContentPartPr>
              <p14:xfrm>
                <a:off x="7441027" y="416173"/>
                <a:ext cx="211320" cy="122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C8721E5-73D8-A11A-A8D3-EB1E842586F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25907" y="401053"/>
                  <a:ext cx="241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03B1A2A-F6EF-3390-66C0-F391676BEF09}"/>
                    </a:ext>
                  </a:extLst>
                </p14:cNvPr>
                <p14:cNvContentPartPr/>
                <p14:nvPr/>
              </p14:nvContentPartPr>
              <p14:xfrm>
                <a:off x="7701667" y="370453"/>
                <a:ext cx="106200" cy="186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03B1A2A-F6EF-3390-66C0-F391676BEF0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86547" y="355333"/>
                  <a:ext cx="136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6DE4CE2-9ADA-998D-C868-DB5A97DE6A4C}"/>
                    </a:ext>
                  </a:extLst>
                </p14:cNvPr>
                <p14:cNvContentPartPr/>
                <p14:nvPr/>
              </p14:nvContentPartPr>
              <p14:xfrm>
                <a:off x="8095867" y="344533"/>
                <a:ext cx="31680" cy="195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6DE4CE2-9ADA-998D-C868-DB5A97DE6A4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80387" y="329053"/>
                  <a:ext cx="622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BDD0A44-AE16-CF22-A744-DD7B8F6A2822}"/>
                    </a:ext>
                  </a:extLst>
                </p14:cNvPr>
                <p14:cNvContentPartPr/>
                <p14:nvPr/>
              </p14:nvContentPartPr>
              <p14:xfrm>
                <a:off x="8001187" y="454693"/>
                <a:ext cx="507240" cy="112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BDD0A44-AE16-CF22-A744-DD7B8F6A282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86067" y="439573"/>
                  <a:ext cx="53748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733123E-D5A6-676E-DA7D-4B42B6FE9BA1}"/>
              </a:ext>
            </a:extLst>
          </p:cNvPr>
          <p:cNvGrpSpPr/>
          <p:nvPr/>
        </p:nvGrpSpPr>
        <p:grpSpPr>
          <a:xfrm>
            <a:off x="8762227" y="369373"/>
            <a:ext cx="689760" cy="253800"/>
            <a:chOff x="8762227" y="369373"/>
            <a:chExt cx="689760" cy="25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470A4EB-B5A8-D394-0847-BFD0E07BB1AC}"/>
                    </a:ext>
                  </a:extLst>
                </p14:cNvPr>
                <p14:cNvContentPartPr/>
                <p14:nvPr/>
              </p14:nvContentPartPr>
              <p14:xfrm>
                <a:off x="8762227" y="457933"/>
                <a:ext cx="190800" cy="1652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470A4EB-B5A8-D394-0847-BFD0E07BB1A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747107" y="442813"/>
                  <a:ext cx="221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DD09A17-5D86-1A2E-AC89-FCA189FB939B}"/>
                    </a:ext>
                  </a:extLst>
                </p14:cNvPr>
                <p14:cNvContentPartPr/>
                <p14:nvPr/>
              </p14:nvContentPartPr>
              <p14:xfrm>
                <a:off x="9000187" y="470893"/>
                <a:ext cx="65160" cy="1105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DD09A17-5D86-1A2E-AC89-FCA189FB939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85067" y="455773"/>
                  <a:ext cx="957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E9A18FD-B5EC-1682-464F-38CA139119D7}"/>
                    </a:ext>
                  </a:extLst>
                </p14:cNvPr>
                <p14:cNvContentPartPr/>
                <p14:nvPr/>
              </p14:nvContentPartPr>
              <p14:xfrm>
                <a:off x="9081187" y="455773"/>
                <a:ext cx="160920" cy="121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E9A18FD-B5EC-1682-464F-38CA139119D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066067" y="440293"/>
                  <a:ext cx="191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9469825-6020-D7B8-3897-1512DDE6192B}"/>
                    </a:ext>
                  </a:extLst>
                </p14:cNvPr>
                <p14:cNvContentPartPr/>
                <p14:nvPr/>
              </p14:nvContentPartPr>
              <p14:xfrm>
                <a:off x="9258307" y="412213"/>
                <a:ext cx="111240" cy="167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9469825-6020-D7B8-3897-1512DDE6192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242827" y="397093"/>
                  <a:ext cx="1414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F7CB461-D5AD-FC40-1E96-31CFCE0736E6}"/>
                    </a:ext>
                  </a:extLst>
                </p14:cNvPr>
                <p14:cNvContentPartPr/>
                <p14:nvPr/>
              </p14:nvContentPartPr>
              <p14:xfrm>
                <a:off x="9234187" y="369373"/>
                <a:ext cx="12240" cy="29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F7CB461-D5AD-FC40-1E96-31CFCE0736E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19067" y="353893"/>
                  <a:ext cx="42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A753E02-BCD5-7E53-452E-9E9B0BC5AE8C}"/>
                    </a:ext>
                  </a:extLst>
                </p14:cNvPr>
                <p14:cNvContentPartPr/>
                <p14:nvPr/>
              </p14:nvContentPartPr>
              <p14:xfrm>
                <a:off x="9381787" y="489613"/>
                <a:ext cx="70200" cy="129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A753E02-BCD5-7E53-452E-9E9B0BC5AE8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66307" y="474493"/>
                  <a:ext cx="10044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84E9F09-9C06-6C99-91CC-3B494A88C46B}"/>
              </a:ext>
            </a:extLst>
          </p:cNvPr>
          <p:cNvGrpSpPr/>
          <p:nvPr/>
        </p:nvGrpSpPr>
        <p:grpSpPr>
          <a:xfrm>
            <a:off x="623707" y="1289533"/>
            <a:ext cx="3900600" cy="2862720"/>
            <a:chOff x="623707" y="1289533"/>
            <a:chExt cx="3900600" cy="286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4582179-C5FF-3FE5-D4BA-BEA3F3DF53F4}"/>
                    </a:ext>
                  </a:extLst>
                </p14:cNvPr>
                <p14:cNvContentPartPr/>
                <p14:nvPr/>
              </p14:nvContentPartPr>
              <p14:xfrm>
                <a:off x="1523347" y="3290053"/>
                <a:ext cx="116640" cy="5742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4582179-C5FF-3FE5-D4BA-BEA3F3DF53F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07867" y="3274933"/>
                  <a:ext cx="14724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85A5EF3-76E3-8B06-2C18-C98DE020B07D}"/>
                    </a:ext>
                  </a:extLst>
                </p14:cNvPr>
                <p14:cNvContentPartPr/>
                <p14:nvPr/>
              </p14:nvContentPartPr>
              <p14:xfrm>
                <a:off x="1589227" y="3441253"/>
                <a:ext cx="147240" cy="312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85A5EF3-76E3-8B06-2C18-C98DE020B07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74107" y="3425773"/>
                  <a:ext cx="1778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76B0CC7-DBBA-09E8-AED4-F3332576A23C}"/>
                    </a:ext>
                  </a:extLst>
                </p14:cNvPr>
                <p14:cNvContentPartPr/>
                <p14:nvPr/>
              </p14:nvContentPartPr>
              <p14:xfrm>
                <a:off x="1445947" y="3402013"/>
                <a:ext cx="315000" cy="261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76B0CC7-DBBA-09E8-AED4-F3332576A23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30827" y="3386533"/>
                  <a:ext cx="3452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5EDB768-FB37-3FA0-7EB5-669BD19B2403}"/>
                    </a:ext>
                  </a:extLst>
                </p14:cNvPr>
                <p14:cNvContentPartPr/>
                <p14:nvPr/>
              </p14:nvContentPartPr>
              <p14:xfrm>
                <a:off x="1487707" y="3537013"/>
                <a:ext cx="303840" cy="209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5EDB768-FB37-3FA0-7EB5-669BD19B240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72587" y="3521533"/>
                  <a:ext cx="334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B6F775C-5C13-6E2F-0C81-91ADF455886B}"/>
                    </a:ext>
                  </a:extLst>
                </p14:cNvPr>
                <p14:cNvContentPartPr/>
                <p14:nvPr/>
              </p14:nvContentPartPr>
              <p14:xfrm>
                <a:off x="2076667" y="3089533"/>
                <a:ext cx="88920" cy="287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B6F775C-5C13-6E2F-0C81-91ADF455886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061187" y="3074413"/>
                  <a:ext cx="1195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21438CC-2880-2C52-A9E7-F574A62D41D0}"/>
                    </a:ext>
                  </a:extLst>
                </p14:cNvPr>
                <p14:cNvContentPartPr/>
                <p14:nvPr/>
              </p14:nvContentPartPr>
              <p14:xfrm>
                <a:off x="2246587" y="3479053"/>
                <a:ext cx="5400" cy="36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21438CC-2880-2C52-A9E7-F574A62D41D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31107" y="3463573"/>
                  <a:ext cx="356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B63D011-1A7F-29A5-995E-24B310E2DAA5}"/>
                    </a:ext>
                  </a:extLst>
                </p14:cNvPr>
                <p14:cNvContentPartPr/>
                <p14:nvPr/>
              </p14:nvContentPartPr>
              <p14:xfrm>
                <a:off x="2422627" y="2792173"/>
                <a:ext cx="398880" cy="488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B63D011-1A7F-29A5-995E-24B310E2DAA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07507" y="2776693"/>
                  <a:ext cx="42948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38182E6-BAD5-E82A-7381-4AE5519B6BFC}"/>
                    </a:ext>
                  </a:extLst>
                </p14:cNvPr>
                <p14:cNvContentPartPr/>
                <p14:nvPr/>
              </p14:nvContentPartPr>
              <p14:xfrm>
                <a:off x="779227" y="2522533"/>
                <a:ext cx="208440" cy="437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38182E6-BAD5-E82A-7381-4AE5519B6BF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64107" y="2507413"/>
                  <a:ext cx="23904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7E179C3-4C84-240F-B7FA-6D6274528EFD}"/>
                    </a:ext>
                  </a:extLst>
                </p14:cNvPr>
                <p14:cNvContentPartPr/>
                <p14:nvPr/>
              </p14:nvContentPartPr>
              <p14:xfrm>
                <a:off x="906667" y="2724493"/>
                <a:ext cx="333720" cy="119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7E179C3-4C84-240F-B7FA-6D6274528EF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1547" y="2709373"/>
                  <a:ext cx="364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55AA309-A1E6-CADD-AF4D-F4F0C17A73E3}"/>
                    </a:ext>
                  </a:extLst>
                </p14:cNvPr>
                <p14:cNvContentPartPr/>
                <p14:nvPr/>
              </p14:nvContentPartPr>
              <p14:xfrm>
                <a:off x="1317787" y="2643853"/>
                <a:ext cx="145080" cy="253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55AA309-A1E6-CADD-AF4D-F4F0C17A73E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02667" y="2628373"/>
                  <a:ext cx="1756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C6141EF-ACE1-6212-525B-665A8E6C4D24}"/>
                    </a:ext>
                  </a:extLst>
                </p14:cNvPr>
                <p14:cNvContentPartPr/>
                <p14:nvPr/>
              </p14:nvContentPartPr>
              <p14:xfrm>
                <a:off x="1485187" y="2623693"/>
                <a:ext cx="76680" cy="155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C6141EF-ACE1-6212-525B-665A8E6C4D2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70067" y="2608573"/>
                  <a:ext cx="1072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D6914C7-B871-08F7-2EE9-F12F7278B2F6}"/>
                    </a:ext>
                  </a:extLst>
                </p14:cNvPr>
                <p14:cNvContentPartPr/>
                <p14:nvPr/>
              </p14:nvContentPartPr>
              <p14:xfrm>
                <a:off x="1622347" y="2461693"/>
                <a:ext cx="359640" cy="134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D6914C7-B871-08F7-2EE9-F12F7278B2F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07227" y="2446213"/>
                  <a:ext cx="390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FDC5976-469B-CFE6-0B32-E04F8FC48006}"/>
                    </a:ext>
                  </a:extLst>
                </p14:cNvPr>
                <p14:cNvContentPartPr/>
                <p14:nvPr/>
              </p14:nvContentPartPr>
              <p14:xfrm>
                <a:off x="2118067" y="2325973"/>
                <a:ext cx="155160" cy="97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FDC5976-469B-CFE6-0B32-E04F8FC4800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02587" y="2310493"/>
                  <a:ext cx="185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63DE317-13D1-8F34-DFFD-4D96DF7CFF6B}"/>
                    </a:ext>
                  </a:extLst>
                </p14:cNvPr>
                <p14:cNvContentPartPr/>
                <p14:nvPr/>
              </p14:nvContentPartPr>
              <p14:xfrm>
                <a:off x="2394547" y="2283493"/>
                <a:ext cx="34560" cy="74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63DE317-13D1-8F34-DFFD-4D96DF7CFF6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379067" y="2268013"/>
                  <a:ext cx="648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6943F95-A79F-3F02-28FA-C6A9BE75340F}"/>
                    </a:ext>
                  </a:extLst>
                </p14:cNvPr>
                <p14:cNvContentPartPr/>
                <p14:nvPr/>
              </p14:nvContentPartPr>
              <p14:xfrm>
                <a:off x="2436307" y="2107093"/>
                <a:ext cx="359640" cy="174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6943F95-A79F-3F02-28FA-C6A9BE75340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20827" y="2091973"/>
                  <a:ext cx="3898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B913354-974F-5C14-809E-90677CE7AE92}"/>
                    </a:ext>
                  </a:extLst>
                </p14:cNvPr>
                <p14:cNvContentPartPr/>
                <p14:nvPr/>
              </p14:nvContentPartPr>
              <p14:xfrm>
                <a:off x="2614147" y="2397253"/>
                <a:ext cx="87840" cy="205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B913354-974F-5C14-809E-90677CE7AE9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598667" y="2382133"/>
                  <a:ext cx="1184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BE61275-8B6B-B9AF-61AB-2DB1A3A72173}"/>
                    </a:ext>
                  </a:extLst>
                </p14:cNvPr>
                <p14:cNvContentPartPr/>
                <p14:nvPr/>
              </p14:nvContentPartPr>
              <p14:xfrm>
                <a:off x="2673547" y="2397973"/>
                <a:ext cx="340920" cy="136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BE61275-8B6B-B9AF-61AB-2DB1A3A7217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58427" y="2382493"/>
                  <a:ext cx="3715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58874B8-B948-6512-F3A4-3A0718E4D2D4}"/>
                    </a:ext>
                  </a:extLst>
                </p14:cNvPr>
                <p14:cNvContentPartPr/>
                <p14:nvPr/>
              </p14:nvContentPartPr>
              <p14:xfrm>
                <a:off x="3040027" y="2163253"/>
                <a:ext cx="381240" cy="259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58874B8-B948-6512-F3A4-3A0718E4D2D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24907" y="2147773"/>
                  <a:ext cx="4114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42988DD-117D-3C76-FE5C-A67B5BE914BA}"/>
                    </a:ext>
                  </a:extLst>
                </p14:cNvPr>
                <p14:cNvContentPartPr/>
                <p14:nvPr/>
              </p14:nvContentPartPr>
              <p14:xfrm>
                <a:off x="3200587" y="2548453"/>
                <a:ext cx="230400" cy="234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42988DD-117D-3C76-FE5C-A67B5BE914B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85107" y="2533333"/>
                  <a:ext cx="2610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458E90A-58A2-95AB-8432-5879F70248DF}"/>
                    </a:ext>
                  </a:extLst>
                </p14:cNvPr>
                <p14:cNvContentPartPr/>
                <p14:nvPr/>
              </p14:nvContentPartPr>
              <p14:xfrm>
                <a:off x="3427747" y="2482573"/>
                <a:ext cx="325080" cy="194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458E90A-58A2-95AB-8432-5879F70248D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412627" y="2467453"/>
                  <a:ext cx="355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7615E47-7601-5DBE-975A-47EE98863104}"/>
                    </a:ext>
                  </a:extLst>
                </p14:cNvPr>
                <p14:cNvContentPartPr/>
                <p14:nvPr/>
              </p14:nvContentPartPr>
              <p14:xfrm>
                <a:off x="3804667" y="2436493"/>
                <a:ext cx="99720" cy="232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7615E47-7601-5DBE-975A-47EE9886310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789547" y="2421373"/>
                  <a:ext cx="1303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9E31FCA-14EE-0081-8FAD-332E44018815}"/>
                    </a:ext>
                  </a:extLst>
                </p14:cNvPr>
                <p14:cNvContentPartPr/>
                <p14:nvPr/>
              </p14:nvContentPartPr>
              <p14:xfrm>
                <a:off x="3478147" y="2920693"/>
                <a:ext cx="197280" cy="47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9E31FCA-14EE-0081-8FAD-332E4401881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63027" y="2905573"/>
                  <a:ext cx="2278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68E37C7-DD18-A613-C3F8-CEEC9A94D4C0}"/>
                    </a:ext>
                  </a:extLst>
                </p14:cNvPr>
                <p14:cNvContentPartPr/>
                <p14:nvPr/>
              </p14:nvContentPartPr>
              <p14:xfrm>
                <a:off x="3607747" y="2936893"/>
                <a:ext cx="118080" cy="44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68E37C7-DD18-A613-C3F8-CEEC9A94D4C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92627" y="2921773"/>
                  <a:ext cx="148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71A922F-1CB3-3F66-031D-7AF7826BB092}"/>
                    </a:ext>
                  </a:extLst>
                </p14:cNvPr>
                <p14:cNvContentPartPr/>
                <p14:nvPr/>
              </p14:nvContentPartPr>
              <p14:xfrm>
                <a:off x="3629707" y="1641613"/>
                <a:ext cx="439920" cy="934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71A922F-1CB3-3F66-031D-7AF7826BB09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614587" y="1626493"/>
                  <a:ext cx="470520" cy="9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E651F3C-2D31-A2BD-97B7-B6F56A2B1C3E}"/>
                    </a:ext>
                  </a:extLst>
                </p14:cNvPr>
                <p14:cNvContentPartPr/>
                <p14:nvPr/>
              </p14:nvContentPartPr>
              <p14:xfrm>
                <a:off x="623707" y="2848693"/>
                <a:ext cx="401400" cy="544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E651F3C-2D31-A2BD-97B7-B6F56A2B1C3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08587" y="2833573"/>
                  <a:ext cx="43200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16F9CE4-EE52-D708-8C51-CAC0FFD26B25}"/>
                    </a:ext>
                  </a:extLst>
                </p14:cNvPr>
                <p14:cNvContentPartPr/>
                <p14:nvPr/>
              </p14:nvContentPartPr>
              <p14:xfrm>
                <a:off x="1234267" y="2048413"/>
                <a:ext cx="115560" cy="2188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16F9CE4-EE52-D708-8C51-CAC0FFD26B2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219147" y="2032933"/>
                  <a:ext cx="1461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C777884-2629-E4FA-FCD6-5D456A896069}"/>
                    </a:ext>
                  </a:extLst>
                </p14:cNvPr>
                <p14:cNvContentPartPr/>
                <p14:nvPr/>
              </p14:nvContentPartPr>
              <p14:xfrm>
                <a:off x="1233907" y="2139133"/>
                <a:ext cx="172080" cy="169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C777884-2629-E4FA-FCD6-5D456A89606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18787" y="2124013"/>
                  <a:ext cx="2023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904DABC-21B7-9936-BD61-A34F3D63B082}"/>
                    </a:ext>
                  </a:extLst>
                </p14:cNvPr>
                <p14:cNvContentPartPr/>
                <p14:nvPr/>
              </p14:nvContentPartPr>
              <p14:xfrm>
                <a:off x="637747" y="1687693"/>
                <a:ext cx="212040" cy="203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904DABC-21B7-9936-BD61-A34F3D63B08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22627" y="1672213"/>
                  <a:ext cx="2426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D5D0867-3B57-C5C8-4FC5-D53AE9E364FB}"/>
                    </a:ext>
                  </a:extLst>
                </p14:cNvPr>
                <p14:cNvContentPartPr/>
                <p14:nvPr/>
              </p14:nvContentPartPr>
              <p14:xfrm>
                <a:off x="826747" y="1442533"/>
                <a:ext cx="393480" cy="340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D5D0867-3B57-C5C8-4FC5-D53AE9E364F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11627" y="1427053"/>
                  <a:ext cx="4240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13D2CF3-1196-AB8C-750A-B30C9C1FF277}"/>
                    </a:ext>
                  </a:extLst>
                </p14:cNvPr>
                <p14:cNvContentPartPr/>
                <p14:nvPr/>
              </p14:nvContentPartPr>
              <p14:xfrm>
                <a:off x="1174867" y="1378093"/>
                <a:ext cx="281520" cy="274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13D2CF3-1196-AB8C-750A-B30C9C1FF27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59747" y="1362973"/>
                  <a:ext cx="3117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A56CB7B-614B-9DEB-7039-AB57AA4BB4FF}"/>
                    </a:ext>
                  </a:extLst>
                </p14:cNvPr>
                <p14:cNvContentPartPr/>
                <p14:nvPr/>
              </p14:nvContentPartPr>
              <p14:xfrm>
                <a:off x="1390507" y="1450093"/>
                <a:ext cx="138960" cy="63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A56CB7B-614B-9DEB-7039-AB57AA4BB4F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75387" y="1434973"/>
                  <a:ext cx="1695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A73BD82-A455-71C8-D822-1D72A7788498}"/>
                    </a:ext>
                  </a:extLst>
                </p14:cNvPr>
                <p14:cNvContentPartPr/>
                <p14:nvPr/>
              </p14:nvContentPartPr>
              <p14:xfrm>
                <a:off x="1563307" y="1289533"/>
                <a:ext cx="74160" cy="171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A73BD82-A455-71C8-D822-1D72A778849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548187" y="1274053"/>
                  <a:ext cx="1047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AF8BE14-CC66-50B4-5E48-CDC6162F93B1}"/>
                    </a:ext>
                  </a:extLst>
                </p14:cNvPr>
                <p14:cNvContentPartPr/>
                <p14:nvPr/>
              </p14:nvContentPartPr>
              <p14:xfrm>
                <a:off x="1573027" y="1344613"/>
                <a:ext cx="112680" cy="105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AF8BE14-CC66-50B4-5E48-CDC6162F93B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57907" y="1329493"/>
                  <a:ext cx="142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A1E7381-DC55-EB47-7F90-2063D0A66829}"/>
                    </a:ext>
                  </a:extLst>
                </p14:cNvPr>
                <p14:cNvContentPartPr/>
                <p14:nvPr/>
              </p14:nvContentPartPr>
              <p14:xfrm>
                <a:off x="3989707" y="1552693"/>
                <a:ext cx="84240" cy="3394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A1E7381-DC55-EB47-7F90-2063D0A6682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74587" y="1537573"/>
                  <a:ext cx="1148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1090B82-BBEA-B08D-0433-F4CB3B982A8B}"/>
                    </a:ext>
                  </a:extLst>
                </p14:cNvPr>
                <p14:cNvContentPartPr/>
                <p14:nvPr/>
              </p14:nvContentPartPr>
              <p14:xfrm>
                <a:off x="3932467" y="1684813"/>
                <a:ext cx="340920" cy="288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1090B82-BBEA-B08D-0433-F4CB3B982A8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16987" y="1669693"/>
                  <a:ext cx="3711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63525A6-EB17-5975-4D3A-78ADD9FF8CFF}"/>
                    </a:ext>
                  </a:extLst>
                </p14:cNvPr>
                <p14:cNvContentPartPr/>
                <p14:nvPr/>
              </p14:nvContentPartPr>
              <p14:xfrm>
                <a:off x="2453947" y="3753373"/>
                <a:ext cx="75960" cy="1890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63525A6-EB17-5975-4D3A-78ADD9FF8CF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438467" y="3737893"/>
                  <a:ext cx="1065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85485F7-B4EE-BC01-E1E2-C3E3772BF499}"/>
                    </a:ext>
                  </a:extLst>
                </p14:cNvPr>
                <p14:cNvContentPartPr/>
                <p14:nvPr/>
              </p14:nvContentPartPr>
              <p14:xfrm>
                <a:off x="2614507" y="3865693"/>
                <a:ext cx="21960" cy="817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85485F7-B4EE-BC01-E1E2-C3E3772BF49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99387" y="3850213"/>
                  <a:ext cx="525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5F61025-973B-0E41-B484-1ECE68055E27}"/>
                    </a:ext>
                  </a:extLst>
                </p14:cNvPr>
                <p14:cNvContentPartPr/>
                <p14:nvPr/>
              </p14:nvContentPartPr>
              <p14:xfrm>
                <a:off x="2728267" y="3671653"/>
                <a:ext cx="152280" cy="118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5F61025-973B-0E41-B484-1ECE68055E2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712787" y="3656533"/>
                  <a:ext cx="1825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DF090D8-806B-7515-44FC-DF23B20FF463}"/>
                    </a:ext>
                  </a:extLst>
                </p14:cNvPr>
                <p14:cNvContentPartPr/>
                <p14:nvPr/>
              </p14:nvContentPartPr>
              <p14:xfrm>
                <a:off x="2916547" y="3532333"/>
                <a:ext cx="164880" cy="2059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DF090D8-806B-7515-44FC-DF23B20FF46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901067" y="3516853"/>
                  <a:ext cx="1951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C175AF0-8019-4D2E-9C84-A0C21A2223FA}"/>
                    </a:ext>
                  </a:extLst>
                </p14:cNvPr>
                <p14:cNvContentPartPr/>
                <p14:nvPr/>
              </p14:nvContentPartPr>
              <p14:xfrm>
                <a:off x="2757787" y="3873613"/>
                <a:ext cx="263160" cy="1562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C175AF0-8019-4D2E-9C84-A0C21A2223F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742667" y="3858493"/>
                  <a:ext cx="2934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EF1C6A8-78A2-BEC9-D7E5-1340AA4AEAE1}"/>
                    </a:ext>
                  </a:extLst>
                </p14:cNvPr>
                <p14:cNvContentPartPr/>
                <p14:nvPr/>
              </p14:nvContentPartPr>
              <p14:xfrm>
                <a:off x="2937067" y="3822133"/>
                <a:ext cx="155160" cy="1720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EF1C6A8-78A2-BEC9-D7E5-1340AA4AEAE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921947" y="3806653"/>
                  <a:ext cx="1857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311608B-8A6C-98AD-C345-6B7BD4689798}"/>
                    </a:ext>
                  </a:extLst>
                </p14:cNvPr>
                <p14:cNvContentPartPr/>
                <p14:nvPr/>
              </p14:nvContentPartPr>
              <p14:xfrm>
                <a:off x="2815387" y="3740053"/>
                <a:ext cx="332640" cy="2181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311608B-8A6C-98AD-C345-6B7BD468979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800267" y="3724933"/>
                  <a:ext cx="3628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803C146-8EE2-495B-B669-DC83E232AF41}"/>
                    </a:ext>
                  </a:extLst>
                </p14:cNvPr>
                <p14:cNvContentPartPr/>
                <p14:nvPr/>
              </p14:nvContentPartPr>
              <p14:xfrm>
                <a:off x="2239747" y="3328573"/>
                <a:ext cx="953640" cy="8236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803C146-8EE2-495B-B669-DC83E232AF4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224267" y="3313453"/>
                  <a:ext cx="984240" cy="85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09B9228-70D8-42EF-6B61-0C5DCB947BBC}"/>
                    </a:ext>
                  </a:extLst>
                </p14:cNvPr>
                <p14:cNvContentPartPr/>
                <p14:nvPr/>
              </p14:nvContentPartPr>
              <p14:xfrm>
                <a:off x="3290587" y="3513973"/>
                <a:ext cx="80640" cy="1591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09B9228-70D8-42EF-6B61-0C5DCB947BB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275467" y="3498493"/>
                  <a:ext cx="1112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9EE0BD1-E570-C43A-A501-7C6E8E4183F9}"/>
                    </a:ext>
                  </a:extLst>
                </p14:cNvPr>
                <p14:cNvContentPartPr/>
                <p14:nvPr/>
              </p14:nvContentPartPr>
              <p14:xfrm>
                <a:off x="3624667" y="3109333"/>
                <a:ext cx="789120" cy="3182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9EE0BD1-E570-C43A-A501-7C6E8E4183F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609547" y="3094213"/>
                  <a:ext cx="8197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3711AF0-7234-DFFE-7047-B6779DACAC24}"/>
                    </a:ext>
                  </a:extLst>
                </p14:cNvPr>
                <p14:cNvContentPartPr/>
                <p14:nvPr/>
              </p14:nvContentPartPr>
              <p14:xfrm>
                <a:off x="3816547" y="3226693"/>
                <a:ext cx="639000" cy="2941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3711AF0-7234-DFFE-7047-B6779DACAC2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801427" y="3211573"/>
                  <a:ext cx="6696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B99EA55-512F-6388-9723-22AEBB05F517}"/>
                    </a:ext>
                  </a:extLst>
                </p14:cNvPr>
                <p14:cNvContentPartPr/>
                <p14:nvPr/>
              </p14:nvContentPartPr>
              <p14:xfrm>
                <a:off x="3572827" y="3134893"/>
                <a:ext cx="305640" cy="1526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B99EA55-512F-6388-9723-22AEBB05F51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557347" y="3119413"/>
                  <a:ext cx="336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4D1D797-3EDE-832E-C68D-F1AF236AAC23}"/>
                    </a:ext>
                  </a:extLst>
                </p14:cNvPr>
                <p14:cNvContentPartPr/>
                <p14:nvPr/>
              </p14:nvContentPartPr>
              <p14:xfrm>
                <a:off x="3828067" y="3038413"/>
                <a:ext cx="155160" cy="1843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4D1D797-3EDE-832E-C68D-F1AF236AAC2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812947" y="3022933"/>
                  <a:ext cx="1857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6123224-438D-2EC2-0A7C-0C12E04939A9}"/>
                    </a:ext>
                  </a:extLst>
                </p14:cNvPr>
                <p14:cNvContentPartPr/>
                <p14:nvPr/>
              </p14:nvContentPartPr>
              <p14:xfrm>
                <a:off x="3904387" y="3070813"/>
                <a:ext cx="123480" cy="108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6123224-438D-2EC2-0A7C-0C12E04939A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89267" y="3055693"/>
                  <a:ext cx="154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52FC1A3-9D29-1E0B-2A54-A9106B445309}"/>
                    </a:ext>
                  </a:extLst>
                </p14:cNvPr>
                <p14:cNvContentPartPr/>
                <p14:nvPr/>
              </p14:nvContentPartPr>
              <p14:xfrm>
                <a:off x="4073947" y="2970733"/>
                <a:ext cx="62280" cy="2332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52FC1A3-9D29-1E0B-2A54-A9106B44530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58467" y="2955253"/>
                  <a:ext cx="928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51ABB28-C4CB-726F-2857-C4B91CC22701}"/>
                    </a:ext>
                  </a:extLst>
                </p14:cNvPr>
                <p14:cNvContentPartPr/>
                <p14:nvPr/>
              </p14:nvContentPartPr>
              <p14:xfrm>
                <a:off x="4206787" y="3073333"/>
                <a:ext cx="3960" cy="277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51ABB28-C4CB-726F-2857-C4B91CC2270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191667" y="3057853"/>
                  <a:ext cx="342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9E4D176-2501-95B1-C747-A2FD47CF2E52}"/>
                    </a:ext>
                  </a:extLst>
                </p14:cNvPr>
                <p14:cNvContentPartPr/>
                <p14:nvPr/>
              </p14:nvContentPartPr>
              <p14:xfrm>
                <a:off x="4234867" y="2988373"/>
                <a:ext cx="46080" cy="124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9E4D176-2501-95B1-C747-A2FD47CF2E5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219747" y="2972893"/>
                  <a:ext cx="76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802C503-6643-743C-2882-05B968176C08}"/>
                    </a:ext>
                  </a:extLst>
                </p14:cNvPr>
                <p14:cNvContentPartPr/>
                <p14:nvPr/>
              </p14:nvContentPartPr>
              <p14:xfrm>
                <a:off x="4334227" y="3060733"/>
                <a:ext cx="25200" cy="46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802C503-6643-743C-2882-05B968176C0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318747" y="3045253"/>
                  <a:ext cx="558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C524433-C92B-0AC1-0516-9190BB786D5D}"/>
                    </a:ext>
                  </a:extLst>
                </p14:cNvPr>
                <p14:cNvContentPartPr/>
                <p14:nvPr/>
              </p14:nvContentPartPr>
              <p14:xfrm>
                <a:off x="3355387" y="3212293"/>
                <a:ext cx="33120" cy="78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C524433-C92B-0AC1-0516-9190BB786D5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339907" y="3197173"/>
                  <a:ext cx="637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4EC2726-ACEF-9A88-335A-33CE9A52C659}"/>
                    </a:ext>
                  </a:extLst>
                </p14:cNvPr>
                <p14:cNvContentPartPr/>
                <p14:nvPr/>
              </p14:nvContentPartPr>
              <p14:xfrm>
                <a:off x="3456187" y="3234613"/>
                <a:ext cx="66240" cy="92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4EC2726-ACEF-9A88-335A-33CE9A52C65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440707" y="3219133"/>
                  <a:ext cx="968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585CC1D-439B-7C84-65B5-9BB4E9D41EA2}"/>
                    </a:ext>
                  </a:extLst>
                </p14:cNvPr>
                <p14:cNvContentPartPr/>
                <p14:nvPr/>
              </p14:nvContentPartPr>
              <p14:xfrm>
                <a:off x="4489027" y="2790373"/>
                <a:ext cx="35280" cy="3949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585CC1D-439B-7C84-65B5-9BB4E9D41EA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473547" y="2775253"/>
                  <a:ext cx="65520" cy="42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7019C19-DB46-1EFF-BAFE-820983EF262B}"/>
                  </a:ext>
                </a:extLst>
              </p14:cNvPr>
              <p14:cNvContentPartPr/>
              <p14:nvPr/>
            </p14:nvContentPartPr>
            <p14:xfrm>
              <a:off x="8740267" y="3502093"/>
              <a:ext cx="842400" cy="284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7019C19-DB46-1EFF-BAFE-820983EF262B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725147" y="3486613"/>
                <a:ext cx="87300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E9511BD-EC74-3C4A-8991-74F6FD8B4F86}"/>
              </a:ext>
            </a:extLst>
          </p:cNvPr>
          <p:cNvGrpSpPr/>
          <p:nvPr/>
        </p:nvGrpSpPr>
        <p:grpSpPr>
          <a:xfrm>
            <a:off x="8139067" y="1558093"/>
            <a:ext cx="1852560" cy="1215720"/>
            <a:chOff x="8139067" y="1558093"/>
            <a:chExt cx="1852560" cy="121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A764311-E1FB-0714-8C6B-783CE1E85881}"/>
                    </a:ext>
                  </a:extLst>
                </p14:cNvPr>
                <p14:cNvContentPartPr/>
                <p14:nvPr/>
              </p14:nvContentPartPr>
              <p14:xfrm>
                <a:off x="8347507" y="2061373"/>
                <a:ext cx="159120" cy="1616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A764311-E1FB-0714-8C6B-783CE1E8588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332387" y="2045893"/>
                  <a:ext cx="1897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FC89273-35F0-C7DF-9460-14AF8652E0CF}"/>
                    </a:ext>
                  </a:extLst>
                </p14:cNvPr>
                <p14:cNvContentPartPr/>
                <p14:nvPr/>
              </p14:nvContentPartPr>
              <p14:xfrm>
                <a:off x="8515627" y="2075773"/>
                <a:ext cx="286920" cy="1285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FC89273-35F0-C7DF-9460-14AF8652E0C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500507" y="2060653"/>
                  <a:ext cx="3175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46FA004-7112-5FD1-AE35-55C669CED783}"/>
                    </a:ext>
                  </a:extLst>
                </p14:cNvPr>
                <p14:cNvContentPartPr/>
                <p14:nvPr/>
              </p14:nvContentPartPr>
              <p14:xfrm>
                <a:off x="8758627" y="1982173"/>
                <a:ext cx="12960" cy="40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46FA004-7112-5FD1-AE35-55C669CED78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743507" y="1967053"/>
                  <a:ext cx="435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1EEC0F1-B8B1-B1A8-2B78-4569A2441145}"/>
                    </a:ext>
                  </a:extLst>
                </p14:cNvPr>
                <p14:cNvContentPartPr/>
                <p14:nvPr/>
              </p14:nvContentPartPr>
              <p14:xfrm>
                <a:off x="8833147" y="1988293"/>
                <a:ext cx="75600" cy="1202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1EEC0F1-B8B1-B1A8-2B78-4569A244114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817667" y="1972813"/>
                  <a:ext cx="1062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788290D-CE86-3AB2-78AD-0E44A0DAB862}"/>
                    </a:ext>
                  </a:extLst>
                </p14:cNvPr>
                <p14:cNvContentPartPr/>
                <p14:nvPr/>
              </p14:nvContentPartPr>
              <p14:xfrm>
                <a:off x="8947987" y="1923853"/>
                <a:ext cx="313200" cy="1857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788290D-CE86-3AB2-78AD-0E44A0DAB86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932867" y="1908733"/>
                  <a:ext cx="3438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4CCFBE4-7D04-B1A6-685C-7697A97495FA}"/>
                    </a:ext>
                  </a:extLst>
                </p14:cNvPr>
                <p14:cNvContentPartPr/>
                <p14:nvPr/>
              </p14:nvContentPartPr>
              <p14:xfrm>
                <a:off x="8451187" y="2447653"/>
                <a:ext cx="221040" cy="3261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4CCFBE4-7D04-B1A6-685C-7697A97495F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435707" y="2432533"/>
                  <a:ext cx="2516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659EE13-BD81-0AE0-581D-1B85CADDD66A}"/>
                    </a:ext>
                  </a:extLst>
                </p14:cNvPr>
                <p14:cNvContentPartPr/>
                <p14:nvPr/>
              </p14:nvContentPartPr>
              <p14:xfrm>
                <a:off x="8497627" y="2546293"/>
                <a:ext cx="407880" cy="162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659EE13-BD81-0AE0-581D-1B85CADDD66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482507" y="2530813"/>
                  <a:ext cx="4384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C6ABBC3-8577-1227-5050-7BC70AC1AC7F}"/>
                    </a:ext>
                  </a:extLst>
                </p14:cNvPr>
                <p14:cNvContentPartPr/>
                <p14:nvPr/>
              </p14:nvContentPartPr>
              <p14:xfrm>
                <a:off x="8838547" y="2471053"/>
                <a:ext cx="20880" cy="169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C6ABBC3-8577-1227-5050-7BC70AC1AC7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823067" y="2455933"/>
                  <a:ext cx="514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539FE46-32BA-383D-8B58-A9EB91F9DF1B}"/>
                    </a:ext>
                  </a:extLst>
                </p14:cNvPr>
                <p14:cNvContentPartPr/>
                <p14:nvPr/>
              </p14:nvContentPartPr>
              <p14:xfrm>
                <a:off x="8650267" y="2431453"/>
                <a:ext cx="203760" cy="2948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539FE46-32BA-383D-8B58-A9EB91F9DF1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634787" y="2416333"/>
                  <a:ext cx="2343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369057C-7CDB-29AB-12F3-0DCF44BA7E8B}"/>
                    </a:ext>
                  </a:extLst>
                </p14:cNvPr>
                <p14:cNvContentPartPr/>
                <p14:nvPr/>
              </p14:nvContentPartPr>
              <p14:xfrm>
                <a:off x="8856187" y="2335333"/>
                <a:ext cx="143280" cy="3405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369057C-7CDB-29AB-12F3-0DCF44BA7E8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840707" y="2320213"/>
                  <a:ext cx="1735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C1D779E-E282-9D60-4B15-9AEDF2899526}"/>
                    </a:ext>
                  </a:extLst>
                </p14:cNvPr>
                <p14:cNvContentPartPr/>
                <p14:nvPr/>
              </p14:nvContentPartPr>
              <p14:xfrm>
                <a:off x="8924587" y="2395093"/>
                <a:ext cx="250560" cy="2242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C1D779E-E282-9D60-4B15-9AEDF289952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909467" y="2379973"/>
                  <a:ext cx="2811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D3C7B15-EEC9-0F39-0608-CAC341E44A95}"/>
                    </a:ext>
                  </a:extLst>
                </p14:cNvPr>
                <p14:cNvContentPartPr/>
                <p14:nvPr/>
              </p14:nvContentPartPr>
              <p14:xfrm>
                <a:off x="9175507" y="2363773"/>
                <a:ext cx="222120" cy="1627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D3C7B15-EEC9-0F39-0608-CAC341E44A9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160387" y="2348653"/>
                  <a:ext cx="2523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07C095D-42DA-B75D-1941-7864EA1335BC}"/>
                    </a:ext>
                  </a:extLst>
                </p14:cNvPr>
                <p14:cNvContentPartPr/>
                <p14:nvPr/>
              </p14:nvContentPartPr>
              <p14:xfrm>
                <a:off x="9393307" y="2404093"/>
                <a:ext cx="360" cy="3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07C095D-42DA-B75D-1941-7864EA1335B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378187" y="2388973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56487AC-D932-E885-B694-C3C8A3AC60BD}"/>
                    </a:ext>
                  </a:extLst>
                </p14:cNvPr>
                <p14:cNvContentPartPr/>
                <p14:nvPr/>
              </p14:nvContentPartPr>
              <p14:xfrm>
                <a:off x="9312307" y="2360173"/>
                <a:ext cx="65880" cy="561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56487AC-D932-E885-B694-C3C8A3AC60B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297187" y="2345053"/>
                  <a:ext cx="961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1F0B39F-EB12-D3F3-A7F9-7A64787C1491}"/>
                    </a:ext>
                  </a:extLst>
                </p14:cNvPr>
                <p14:cNvContentPartPr/>
                <p14:nvPr/>
              </p14:nvContentPartPr>
              <p14:xfrm>
                <a:off x="9309787" y="2329573"/>
                <a:ext cx="89640" cy="280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1F0B39F-EB12-D3F3-A7F9-7A64787C149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294307" y="2314093"/>
                  <a:ext cx="1202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923223A-4FBA-9744-AC62-842159D37130}"/>
                    </a:ext>
                  </a:extLst>
                </p14:cNvPr>
                <p14:cNvContentPartPr/>
                <p14:nvPr/>
              </p14:nvContentPartPr>
              <p14:xfrm>
                <a:off x="9283147" y="2293933"/>
                <a:ext cx="106200" cy="590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923223A-4FBA-9744-AC62-842159D3713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268027" y="2278453"/>
                  <a:ext cx="1368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465294D-0D1F-6CD8-4ADB-16C1F69F3FD6}"/>
                    </a:ext>
                  </a:extLst>
                </p14:cNvPr>
                <p14:cNvContentPartPr/>
                <p14:nvPr/>
              </p14:nvContentPartPr>
              <p14:xfrm>
                <a:off x="9498427" y="2211853"/>
                <a:ext cx="67320" cy="2271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465294D-0D1F-6CD8-4ADB-16C1F69F3FD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483307" y="2196373"/>
                  <a:ext cx="979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214DACA-1CDC-CC0A-A1EE-179A29B5DF89}"/>
                    </a:ext>
                  </a:extLst>
                </p14:cNvPr>
                <p14:cNvContentPartPr/>
                <p14:nvPr/>
              </p14:nvContentPartPr>
              <p14:xfrm>
                <a:off x="9475387" y="2157493"/>
                <a:ext cx="131760" cy="748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214DACA-1CDC-CC0A-A1EE-179A29B5DF8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459907" y="2142373"/>
                  <a:ext cx="162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0AC6FD7-76A4-7B8A-17B9-249ABF026460}"/>
                    </a:ext>
                  </a:extLst>
                </p14:cNvPr>
                <p14:cNvContentPartPr/>
                <p14:nvPr/>
              </p14:nvContentPartPr>
              <p14:xfrm>
                <a:off x="9277747" y="2603173"/>
                <a:ext cx="297000" cy="1137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0AC6FD7-76A4-7B8A-17B9-249ABF02646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262627" y="2588053"/>
                  <a:ext cx="3276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825FAED-52A8-B4EC-FB19-9FDA6AAAAE80}"/>
                    </a:ext>
                  </a:extLst>
                </p14:cNvPr>
                <p14:cNvContentPartPr/>
                <p14:nvPr/>
              </p14:nvContentPartPr>
              <p14:xfrm>
                <a:off x="9740347" y="1558093"/>
                <a:ext cx="251280" cy="8852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825FAED-52A8-B4EC-FB19-9FDA6AAAAE8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725227" y="1542613"/>
                  <a:ext cx="281520" cy="9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D4FE59A-A714-AF02-6400-A6D8A6002381}"/>
                    </a:ext>
                  </a:extLst>
                </p14:cNvPr>
                <p14:cNvContentPartPr/>
                <p14:nvPr/>
              </p14:nvContentPartPr>
              <p14:xfrm>
                <a:off x="8139067" y="2092333"/>
                <a:ext cx="360360" cy="5284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D4FE59A-A714-AF02-6400-A6D8A600238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123587" y="2076853"/>
                  <a:ext cx="390960" cy="559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59151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/>
        </p:nvSpPr>
        <p:spPr>
          <a:xfrm>
            <a:off x="2096062" y="3101515"/>
            <a:ext cx="79998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CB3714-BDC3-4DD6-33F7-65E298469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025" y="531955"/>
            <a:ext cx="8507681" cy="579408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C6B4757-911C-A423-7F7E-F6DCC29ACDE4}"/>
              </a:ext>
            </a:extLst>
          </p:cNvPr>
          <p:cNvGrpSpPr/>
          <p:nvPr/>
        </p:nvGrpSpPr>
        <p:grpSpPr>
          <a:xfrm>
            <a:off x="8140507" y="1164973"/>
            <a:ext cx="841680" cy="276120"/>
            <a:chOff x="8140507" y="1164973"/>
            <a:chExt cx="841680" cy="2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1787875-6E1C-97FB-0162-205D052134D9}"/>
                    </a:ext>
                  </a:extLst>
                </p14:cNvPr>
                <p14:cNvContentPartPr/>
                <p14:nvPr/>
              </p14:nvContentPartPr>
              <p14:xfrm>
                <a:off x="8140507" y="1198453"/>
                <a:ext cx="145800" cy="242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1787875-6E1C-97FB-0162-205D052134D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25387" y="1183333"/>
                  <a:ext cx="1760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B0EFFC2-E6E5-7AE1-EC54-007FBDBEFC8D}"/>
                    </a:ext>
                  </a:extLst>
                </p14:cNvPr>
                <p14:cNvContentPartPr/>
                <p14:nvPr/>
              </p14:nvContentPartPr>
              <p14:xfrm>
                <a:off x="8350747" y="1245973"/>
                <a:ext cx="217440" cy="143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B0EFFC2-E6E5-7AE1-EC54-007FBDBEFC8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35627" y="1230853"/>
                  <a:ext cx="2480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D92FDA8-FCD8-27A2-EDE8-5522EFA97C00}"/>
                    </a:ext>
                  </a:extLst>
                </p14:cNvPr>
                <p14:cNvContentPartPr/>
                <p14:nvPr/>
              </p14:nvContentPartPr>
              <p14:xfrm>
                <a:off x="8628307" y="1164973"/>
                <a:ext cx="192240" cy="213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D92FDA8-FCD8-27A2-EDE8-5522EFA97C0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12827" y="1149853"/>
                  <a:ext cx="2228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FFF9354-4F28-8AA4-953C-A0560E27DD39}"/>
                    </a:ext>
                  </a:extLst>
                </p14:cNvPr>
                <p14:cNvContentPartPr/>
                <p14:nvPr/>
              </p14:nvContentPartPr>
              <p14:xfrm>
                <a:off x="8861587" y="1296013"/>
                <a:ext cx="120600" cy="8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FFF9354-4F28-8AA4-953C-A0560E27DD3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46107" y="1280893"/>
                  <a:ext cx="15120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DAC9F58-D0E2-B0F8-8B68-AE862E69CE72}"/>
              </a:ext>
            </a:extLst>
          </p:cNvPr>
          <p:cNvGrpSpPr/>
          <p:nvPr/>
        </p:nvGrpSpPr>
        <p:grpSpPr>
          <a:xfrm>
            <a:off x="9224467" y="1165333"/>
            <a:ext cx="2376000" cy="366840"/>
            <a:chOff x="9224467" y="1165333"/>
            <a:chExt cx="2376000" cy="36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33FBC4E-7FFE-E9EA-06ED-E19E3A50A50A}"/>
                    </a:ext>
                  </a:extLst>
                </p14:cNvPr>
                <p14:cNvContentPartPr/>
                <p14:nvPr/>
              </p14:nvContentPartPr>
              <p14:xfrm>
                <a:off x="9224467" y="1202773"/>
                <a:ext cx="179280" cy="208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33FBC4E-7FFE-E9EA-06ED-E19E3A50A5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208987" y="1187653"/>
                  <a:ext cx="209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2F28A5D-5728-7D70-760A-B2502F6BA18A}"/>
                    </a:ext>
                  </a:extLst>
                </p14:cNvPr>
                <p14:cNvContentPartPr/>
                <p14:nvPr/>
              </p14:nvContentPartPr>
              <p14:xfrm>
                <a:off x="9467107" y="1266133"/>
                <a:ext cx="24840" cy="69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2F28A5D-5728-7D70-760A-B2502F6BA18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51627" y="1250653"/>
                  <a:ext cx="554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84493A1-A905-E4C1-E7CB-72D44FA8B83A}"/>
                    </a:ext>
                  </a:extLst>
                </p14:cNvPr>
                <p14:cNvContentPartPr/>
                <p14:nvPr/>
              </p14:nvContentPartPr>
              <p14:xfrm>
                <a:off x="9501667" y="1250293"/>
                <a:ext cx="137880" cy="131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84493A1-A905-E4C1-E7CB-72D44FA8B8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486547" y="1234813"/>
                  <a:ext cx="1684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5A57348-43E9-24AA-9A8B-069E10FF5B91}"/>
                    </a:ext>
                  </a:extLst>
                </p14:cNvPr>
                <p14:cNvContentPartPr/>
                <p14:nvPr/>
              </p14:nvContentPartPr>
              <p14:xfrm>
                <a:off x="9713707" y="1197373"/>
                <a:ext cx="97560" cy="191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5A57348-43E9-24AA-9A8B-069E10FF5B9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98587" y="1181893"/>
                  <a:ext cx="1278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DEE7C4A-2AE3-C742-8133-AF31F6FB0270}"/>
                    </a:ext>
                  </a:extLst>
                </p14:cNvPr>
                <p14:cNvContentPartPr/>
                <p14:nvPr/>
              </p14:nvContentPartPr>
              <p14:xfrm>
                <a:off x="9779587" y="1302493"/>
                <a:ext cx="51480" cy="144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DEE7C4A-2AE3-C742-8133-AF31F6FB027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764467" y="1287013"/>
                  <a:ext cx="82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3311E62-9DE9-CF99-41EA-8D0C969A4D80}"/>
                    </a:ext>
                  </a:extLst>
                </p14:cNvPr>
                <p14:cNvContentPartPr/>
                <p14:nvPr/>
              </p14:nvContentPartPr>
              <p14:xfrm>
                <a:off x="9989107" y="1165333"/>
                <a:ext cx="122040" cy="240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3311E62-9DE9-CF99-41EA-8D0C969A4D8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973627" y="1150213"/>
                  <a:ext cx="1526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B7DA927-D775-8B93-45B8-F266AC217EBB}"/>
                    </a:ext>
                  </a:extLst>
                </p14:cNvPr>
                <p14:cNvContentPartPr/>
                <p14:nvPr/>
              </p14:nvContentPartPr>
              <p14:xfrm>
                <a:off x="9997747" y="1314013"/>
                <a:ext cx="367920" cy="119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B7DA927-D775-8B93-45B8-F266AC217EB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982627" y="1298893"/>
                  <a:ext cx="3985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86FB018-EC57-C9DE-ED31-9408AA1F929E}"/>
                    </a:ext>
                  </a:extLst>
                </p14:cNvPr>
                <p14:cNvContentPartPr/>
                <p14:nvPr/>
              </p14:nvContentPartPr>
              <p14:xfrm>
                <a:off x="10378987" y="1218973"/>
                <a:ext cx="157320" cy="214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86FB018-EC57-C9DE-ED31-9408AA1F929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363867" y="1203493"/>
                  <a:ext cx="187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E87F6E3-6F05-04FD-3E7E-B0D7FA37462A}"/>
                    </a:ext>
                  </a:extLst>
                </p14:cNvPr>
                <p14:cNvContentPartPr/>
                <p14:nvPr/>
              </p14:nvContentPartPr>
              <p14:xfrm>
                <a:off x="10535947" y="1281613"/>
                <a:ext cx="6480" cy="83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E87F6E3-6F05-04FD-3E7E-B0D7FA37462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520827" y="1266133"/>
                  <a:ext cx="37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5592A00-7F73-6745-E387-06E724F45C4C}"/>
                    </a:ext>
                  </a:extLst>
                </p14:cNvPr>
                <p14:cNvContentPartPr/>
                <p14:nvPr/>
              </p14:nvContentPartPr>
              <p14:xfrm>
                <a:off x="10582027" y="1274773"/>
                <a:ext cx="181800" cy="172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5592A00-7F73-6745-E387-06E724F45C4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566907" y="1259653"/>
                  <a:ext cx="212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C34EF71-58C9-3E02-CBC1-FDCF486F086E}"/>
                    </a:ext>
                  </a:extLst>
                </p14:cNvPr>
                <p14:cNvContentPartPr/>
                <p14:nvPr/>
              </p14:nvContentPartPr>
              <p14:xfrm>
                <a:off x="10726747" y="1186933"/>
                <a:ext cx="24120" cy="69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C34EF71-58C9-3E02-CBC1-FDCF486F086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711267" y="1171813"/>
                  <a:ext cx="543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025370A-4EAE-F761-1F47-D16116CFB064}"/>
                    </a:ext>
                  </a:extLst>
                </p14:cNvPr>
                <p14:cNvContentPartPr/>
                <p14:nvPr/>
              </p14:nvContentPartPr>
              <p14:xfrm>
                <a:off x="10823227" y="1229053"/>
                <a:ext cx="777240" cy="303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025370A-4EAE-F761-1F47-D16116CFB06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808107" y="1213933"/>
                  <a:ext cx="807840" cy="33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0FC6C83-A649-FF0E-6090-03362D1BCC6A}"/>
                  </a:ext>
                </a:extLst>
              </p14:cNvPr>
              <p14:cNvContentPartPr/>
              <p14:nvPr/>
            </p14:nvContentPartPr>
            <p14:xfrm>
              <a:off x="8197387" y="1531453"/>
              <a:ext cx="122400" cy="2797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0FC6C83-A649-FF0E-6090-03362D1BCC6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182267" y="1516333"/>
                <a:ext cx="153000" cy="30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9C83C112-1EB7-4CDE-A1E2-A97CA2EA4446}"/>
              </a:ext>
            </a:extLst>
          </p:cNvPr>
          <p:cNvGrpSpPr/>
          <p:nvPr/>
        </p:nvGrpSpPr>
        <p:grpSpPr>
          <a:xfrm>
            <a:off x="8062747" y="1959853"/>
            <a:ext cx="4124160" cy="1555200"/>
            <a:chOff x="8062747" y="1959853"/>
            <a:chExt cx="4124160" cy="155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8D02D3F-3127-B470-DF80-8F775600E45B}"/>
                    </a:ext>
                  </a:extLst>
                </p14:cNvPr>
                <p14:cNvContentPartPr/>
                <p14:nvPr/>
              </p14:nvContentPartPr>
              <p14:xfrm>
                <a:off x="8062747" y="1975333"/>
                <a:ext cx="210960" cy="251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8D02D3F-3127-B470-DF80-8F775600E45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47627" y="1960213"/>
                  <a:ext cx="2415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69D4B32-CD83-B283-34A8-10FA5CB3A21E}"/>
                    </a:ext>
                  </a:extLst>
                </p14:cNvPr>
                <p14:cNvContentPartPr/>
                <p14:nvPr/>
              </p14:nvContentPartPr>
              <p14:xfrm>
                <a:off x="8307547" y="2073253"/>
                <a:ext cx="241560" cy="122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69D4B32-CD83-B283-34A8-10FA5CB3A21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92427" y="2058133"/>
                  <a:ext cx="2718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5D30A5C-4EEA-3610-58B1-3ADAF0738BED}"/>
                    </a:ext>
                  </a:extLst>
                </p14:cNvPr>
                <p14:cNvContentPartPr/>
                <p14:nvPr/>
              </p14:nvContentPartPr>
              <p14:xfrm>
                <a:off x="8638747" y="1993693"/>
                <a:ext cx="96480" cy="232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5D30A5C-4EEA-3610-58B1-3ADAF0738BE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623627" y="1978213"/>
                  <a:ext cx="1270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2495C98-291B-7AC0-0339-F469A62D2964}"/>
                    </a:ext>
                  </a:extLst>
                </p14:cNvPr>
                <p14:cNvContentPartPr/>
                <p14:nvPr/>
              </p14:nvContentPartPr>
              <p14:xfrm>
                <a:off x="8768707" y="2073613"/>
                <a:ext cx="32400" cy="166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2495C98-291B-7AC0-0339-F469A62D296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753587" y="2058493"/>
                  <a:ext cx="630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056F0BF-4A81-922A-441A-611592E0C0E7}"/>
                    </a:ext>
                  </a:extLst>
                </p14:cNvPr>
                <p14:cNvContentPartPr/>
                <p14:nvPr/>
              </p14:nvContentPartPr>
              <p14:xfrm>
                <a:off x="8722987" y="2034013"/>
                <a:ext cx="2520" cy="34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056F0BF-4A81-922A-441A-611592E0C0E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707507" y="2018533"/>
                  <a:ext cx="327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A749AC-731B-5797-5E15-D4DC437F954E}"/>
                    </a:ext>
                  </a:extLst>
                </p14:cNvPr>
                <p14:cNvContentPartPr/>
                <p14:nvPr/>
              </p14:nvContentPartPr>
              <p14:xfrm>
                <a:off x="8819827" y="2081173"/>
                <a:ext cx="192960" cy="127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A749AC-731B-5797-5E15-D4DC437F954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804347" y="2066053"/>
                  <a:ext cx="223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B2EB6E4-1F42-5F19-2912-8BF25B14AED2}"/>
                    </a:ext>
                  </a:extLst>
                </p14:cNvPr>
                <p14:cNvContentPartPr/>
                <p14:nvPr/>
              </p14:nvContentPartPr>
              <p14:xfrm>
                <a:off x="8938987" y="2001973"/>
                <a:ext cx="8640" cy="70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B2EB6E4-1F42-5F19-2912-8BF25B14AED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923867" y="1986853"/>
                  <a:ext cx="392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307B34D-FA08-A27F-BC99-261D2F28C10F}"/>
                    </a:ext>
                  </a:extLst>
                </p14:cNvPr>
                <p14:cNvContentPartPr/>
                <p14:nvPr/>
              </p14:nvContentPartPr>
              <p14:xfrm>
                <a:off x="9062107" y="2024653"/>
                <a:ext cx="266400" cy="277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307B34D-FA08-A27F-BC99-261D2F28C10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046987" y="2009533"/>
                  <a:ext cx="2970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CD4BD18-6767-39FE-0D74-39C877C2A7BF}"/>
                    </a:ext>
                  </a:extLst>
                </p14:cNvPr>
                <p14:cNvContentPartPr/>
                <p14:nvPr/>
              </p14:nvContentPartPr>
              <p14:xfrm>
                <a:off x="9409147" y="2062813"/>
                <a:ext cx="281520" cy="150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CD4BD18-6767-39FE-0D74-39C877C2A7B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394027" y="2047693"/>
                  <a:ext cx="3121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6074B60-FD28-D715-5E8B-3B9E2152BEDA}"/>
                    </a:ext>
                  </a:extLst>
                </p14:cNvPr>
                <p14:cNvContentPartPr/>
                <p14:nvPr/>
              </p14:nvContentPartPr>
              <p14:xfrm>
                <a:off x="9736027" y="1972813"/>
                <a:ext cx="384480" cy="235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6074B60-FD28-D715-5E8B-3B9E2152BED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720907" y="1957693"/>
                  <a:ext cx="4150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95DC7CC-AEE5-33F7-8DC9-FA91BC66D6DA}"/>
                    </a:ext>
                  </a:extLst>
                </p14:cNvPr>
                <p14:cNvContentPartPr/>
                <p14:nvPr/>
              </p14:nvContentPartPr>
              <p14:xfrm>
                <a:off x="10072627" y="2048413"/>
                <a:ext cx="141480" cy="215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95DC7CC-AEE5-33F7-8DC9-FA91BC66D6D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057507" y="2033293"/>
                  <a:ext cx="1720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928D20C-365E-1AB0-6E23-CC4D3404ADB7}"/>
                    </a:ext>
                  </a:extLst>
                </p14:cNvPr>
                <p14:cNvContentPartPr/>
                <p14:nvPr/>
              </p14:nvContentPartPr>
              <p14:xfrm>
                <a:off x="10161907" y="1984693"/>
                <a:ext cx="20160" cy="39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928D20C-365E-1AB0-6E23-CC4D3404ADB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146787" y="1969213"/>
                  <a:ext cx="50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B62D350-2AC3-B384-8ECD-CC0CB91B7B8D}"/>
                    </a:ext>
                  </a:extLst>
                </p14:cNvPr>
                <p14:cNvContentPartPr/>
                <p14:nvPr/>
              </p14:nvContentPartPr>
              <p14:xfrm>
                <a:off x="10303747" y="2019613"/>
                <a:ext cx="107280" cy="260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B62D350-2AC3-B384-8ECD-CC0CB91B7B8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88627" y="2004493"/>
                  <a:ext cx="1378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5197001-85F7-77A2-AEED-FD5537BA51FF}"/>
                    </a:ext>
                  </a:extLst>
                </p14:cNvPr>
                <p14:cNvContentPartPr/>
                <p14:nvPr/>
              </p14:nvContentPartPr>
              <p14:xfrm>
                <a:off x="10438747" y="2003413"/>
                <a:ext cx="201960" cy="172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5197001-85F7-77A2-AEED-FD5537BA51F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423627" y="1988293"/>
                  <a:ext cx="232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422EA48-7DA6-7733-6204-D3FED07C1930}"/>
                    </a:ext>
                  </a:extLst>
                </p14:cNvPr>
                <p14:cNvContentPartPr/>
                <p14:nvPr/>
              </p14:nvContentPartPr>
              <p14:xfrm>
                <a:off x="10743667" y="2029333"/>
                <a:ext cx="228240" cy="158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422EA48-7DA6-7733-6204-D3FED07C193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728187" y="2014213"/>
                  <a:ext cx="2584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F3CADBE-4545-D862-6819-72479A7D5A21}"/>
                    </a:ext>
                  </a:extLst>
                </p14:cNvPr>
                <p14:cNvContentPartPr/>
                <p14:nvPr/>
              </p14:nvContentPartPr>
              <p14:xfrm>
                <a:off x="11014027" y="2043013"/>
                <a:ext cx="71280" cy="93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F3CADBE-4545-D862-6819-72479A7D5A2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98907" y="2027533"/>
                  <a:ext cx="1018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78F717-D291-579B-D0A6-D278D0C03A2B}"/>
                    </a:ext>
                  </a:extLst>
                </p14:cNvPr>
                <p14:cNvContentPartPr/>
                <p14:nvPr/>
              </p14:nvContentPartPr>
              <p14:xfrm>
                <a:off x="11158747" y="1959853"/>
                <a:ext cx="350640" cy="240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78F717-D291-579B-D0A6-D278D0C03A2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143627" y="1944733"/>
                  <a:ext cx="3812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5D1F6AB-EE40-C71A-7386-EF3AFC0208D4}"/>
                    </a:ext>
                  </a:extLst>
                </p14:cNvPr>
                <p14:cNvContentPartPr/>
                <p14:nvPr/>
              </p14:nvContentPartPr>
              <p14:xfrm>
                <a:off x="11518747" y="2069653"/>
                <a:ext cx="212040" cy="317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5D1F6AB-EE40-C71A-7386-EF3AFC0208D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503627" y="2054533"/>
                  <a:ext cx="2426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8901EF4-972D-EDBB-83E3-F9D3E6DED8BE}"/>
                    </a:ext>
                  </a:extLst>
                </p14:cNvPr>
                <p14:cNvContentPartPr/>
                <p14:nvPr/>
              </p14:nvContentPartPr>
              <p14:xfrm>
                <a:off x="11465107" y="2324533"/>
                <a:ext cx="94320" cy="155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8901EF4-972D-EDBB-83E3-F9D3E6DED8B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449987" y="2309053"/>
                  <a:ext cx="1249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6150BCA-AEC6-5C3F-EA31-5DBB0ED21A4E}"/>
                    </a:ext>
                  </a:extLst>
                </p14:cNvPr>
                <p14:cNvContentPartPr/>
                <p14:nvPr/>
              </p14:nvContentPartPr>
              <p14:xfrm>
                <a:off x="10714507" y="2453773"/>
                <a:ext cx="499680" cy="204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6150BCA-AEC6-5C3F-EA31-5DBB0ED21A4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699387" y="2438653"/>
                  <a:ext cx="5299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E473CA1-F905-A323-989A-22F7B16D0F4D}"/>
                    </a:ext>
                  </a:extLst>
                </p14:cNvPr>
                <p14:cNvContentPartPr/>
                <p14:nvPr/>
              </p14:nvContentPartPr>
              <p14:xfrm>
                <a:off x="11177467" y="2518213"/>
                <a:ext cx="326160" cy="147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E473CA1-F905-A323-989A-22F7B16D0F4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162347" y="2502733"/>
                  <a:ext cx="3567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A74EF22-30DC-94B1-93C5-638D8B91201A}"/>
                    </a:ext>
                  </a:extLst>
                </p14:cNvPr>
                <p14:cNvContentPartPr/>
                <p14:nvPr/>
              </p14:nvContentPartPr>
              <p14:xfrm>
                <a:off x="11544667" y="2546653"/>
                <a:ext cx="162720" cy="109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A74EF22-30DC-94B1-93C5-638D8B91201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529187" y="2531533"/>
                  <a:ext cx="193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13EB4EA-49FB-BF23-1A79-F11DF9DF6A9E}"/>
                    </a:ext>
                  </a:extLst>
                </p14:cNvPr>
                <p14:cNvContentPartPr/>
                <p14:nvPr/>
              </p14:nvContentPartPr>
              <p14:xfrm>
                <a:off x="10205467" y="2594173"/>
                <a:ext cx="325800" cy="61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13EB4EA-49FB-BF23-1A79-F11DF9DF6A9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189987" y="2579053"/>
                  <a:ext cx="356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74AC8ED-9AB4-BB31-C544-91E77FE2CFA9}"/>
                    </a:ext>
                  </a:extLst>
                </p14:cNvPr>
                <p14:cNvContentPartPr/>
                <p14:nvPr/>
              </p14:nvContentPartPr>
              <p14:xfrm>
                <a:off x="10190347" y="2621893"/>
                <a:ext cx="39240" cy="66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74AC8ED-9AB4-BB31-C544-91E77FE2CFA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174867" y="2606413"/>
                  <a:ext cx="698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5E7846D-8290-12FB-7094-1119C8087EF8}"/>
                    </a:ext>
                  </a:extLst>
                </p14:cNvPr>
                <p14:cNvContentPartPr/>
                <p14:nvPr/>
              </p14:nvContentPartPr>
              <p14:xfrm>
                <a:off x="10224907" y="2527573"/>
                <a:ext cx="39240" cy="151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5E7846D-8290-12FB-7094-1119C8087EF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09427" y="2512453"/>
                  <a:ext cx="698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AB4B305-0CEB-634E-D7A6-F92D5885EB0D}"/>
                    </a:ext>
                  </a:extLst>
                </p14:cNvPr>
                <p14:cNvContentPartPr/>
                <p14:nvPr/>
              </p14:nvContentPartPr>
              <p14:xfrm>
                <a:off x="9010627" y="2740333"/>
                <a:ext cx="164520" cy="2077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AB4B305-0CEB-634E-D7A6-F92D5885EB0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995507" y="2725213"/>
                  <a:ext cx="1951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32AC3F1-5FE2-79E3-0D89-7A42DA13F6A2}"/>
                    </a:ext>
                  </a:extLst>
                </p14:cNvPr>
                <p14:cNvContentPartPr/>
                <p14:nvPr/>
              </p14:nvContentPartPr>
              <p14:xfrm>
                <a:off x="9201787" y="2723413"/>
                <a:ext cx="338760" cy="142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32AC3F1-5FE2-79E3-0D89-7A42DA13F6A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186307" y="2707933"/>
                  <a:ext cx="369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73BA3B-A9B9-CC13-3B68-1E340072CB43}"/>
                    </a:ext>
                  </a:extLst>
                </p14:cNvPr>
                <p14:cNvContentPartPr/>
                <p14:nvPr/>
              </p14:nvContentPartPr>
              <p14:xfrm>
                <a:off x="9517147" y="2778133"/>
                <a:ext cx="52560" cy="36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73BA3B-A9B9-CC13-3B68-1E340072CB4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501667" y="2763013"/>
                  <a:ext cx="831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1BDB515-5D50-788F-973E-3FA5F6F30D96}"/>
                    </a:ext>
                  </a:extLst>
                </p14:cNvPr>
                <p14:cNvContentPartPr/>
                <p14:nvPr/>
              </p14:nvContentPartPr>
              <p14:xfrm>
                <a:off x="9521827" y="2666533"/>
                <a:ext cx="250200" cy="1126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1BDB515-5D50-788F-973E-3FA5F6F30D9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506347" y="2651413"/>
                  <a:ext cx="280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052F885-B8C9-6718-C705-BEECF299CF61}"/>
                    </a:ext>
                  </a:extLst>
                </p14:cNvPr>
                <p14:cNvContentPartPr/>
                <p14:nvPr/>
              </p14:nvContentPartPr>
              <p14:xfrm>
                <a:off x="9708667" y="2596333"/>
                <a:ext cx="6120" cy="42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052F885-B8C9-6718-C705-BEECF299CF6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693187" y="2580853"/>
                  <a:ext cx="367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54A7F07-2471-C1A3-2B8E-8D6142130FB5}"/>
                    </a:ext>
                  </a:extLst>
                </p14:cNvPr>
                <p14:cNvContentPartPr/>
                <p14:nvPr/>
              </p14:nvContentPartPr>
              <p14:xfrm>
                <a:off x="9782467" y="2556013"/>
                <a:ext cx="244440" cy="240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54A7F07-2471-C1A3-2B8E-8D6142130FB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767347" y="2540893"/>
                  <a:ext cx="27504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0CFC558-3C1B-5A98-0ACE-FC7CF1EFF590}"/>
                    </a:ext>
                  </a:extLst>
                </p14:cNvPr>
                <p14:cNvContentPartPr/>
                <p14:nvPr/>
              </p14:nvContentPartPr>
              <p14:xfrm>
                <a:off x="9470707" y="3001333"/>
                <a:ext cx="394560" cy="357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0CFC558-3C1B-5A98-0ACE-FC7CF1EFF59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455587" y="2985853"/>
                  <a:ext cx="42516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EF92BFB-277F-5F48-22E0-0692D70CC48E}"/>
                    </a:ext>
                  </a:extLst>
                </p14:cNvPr>
                <p14:cNvContentPartPr/>
                <p14:nvPr/>
              </p14:nvContentPartPr>
              <p14:xfrm>
                <a:off x="9955267" y="3111133"/>
                <a:ext cx="120960" cy="369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EF92BFB-277F-5F48-22E0-0692D70CC48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940147" y="3096013"/>
                  <a:ext cx="1515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2EEA3A9-122E-5D65-F996-200D831688E4}"/>
                    </a:ext>
                  </a:extLst>
                </p14:cNvPr>
                <p14:cNvContentPartPr/>
                <p14:nvPr/>
              </p14:nvContentPartPr>
              <p14:xfrm>
                <a:off x="10065067" y="3229933"/>
                <a:ext cx="150120" cy="115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2EEA3A9-122E-5D65-F996-200D831688E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049947" y="3214813"/>
                  <a:ext cx="1807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DA40D9C-EB2C-ECDB-AA4A-15E28B316203}"/>
                    </a:ext>
                  </a:extLst>
                </p14:cNvPr>
                <p14:cNvContentPartPr/>
                <p14:nvPr/>
              </p14:nvContentPartPr>
              <p14:xfrm>
                <a:off x="10263787" y="3238933"/>
                <a:ext cx="232200" cy="131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DA40D9C-EB2C-ECDB-AA4A-15E28B31620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248667" y="3223453"/>
                  <a:ext cx="2628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4DCF370-BE6B-C946-E925-41BFAD553B25}"/>
                    </a:ext>
                  </a:extLst>
                </p14:cNvPr>
                <p14:cNvContentPartPr/>
                <p14:nvPr/>
              </p14:nvContentPartPr>
              <p14:xfrm>
                <a:off x="10512547" y="3133453"/>
                <a:ext cx="433080" cy="297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4DCF370-BE6B-C946-E925-41BFAD553B2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497427" y="3118333"/>
                  <a:ext cx="4636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D6911CC-AC52-CA9C-DA27-013BD18C7C9F}"/>
                    </a:ext>
                  </a:extLst>
                </p14:cNvPr>
                <p14:cNvContentPartPr/>
                <p14:nvPr/>
              </p14:nvContentPartPr>
              <p14:xfrm>
                <a:off x="10751587" y="3099973"/>
                <a:ext cx="363240" cy="176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D6911CC-AC52-CA9C-DA27-013BD18C7C9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736467" y="3084493"/>
                  <a:ext cx="3938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B174E60-A49E-D4AE-75AC-C2755F88D15B}"/>
                    </a:ext>
                  </a:extLst>
                </p14:cNvPr>
                <p14:cNvContentPartPr/>
                <p14:nvPr/>
              </p14:nvContentPartPr>
              <p14:xfrm>
                <a:off x="11170987" y="3056053"/>
                <a:ext cx="10440" cy="1764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B174E60-A49E-D4AE-75AC-C2755F88D15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155867" y="3040933"/>
                  <a:ext cx="410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613F8CF-0F1F-8115-DA40-3268A9E45A45}"/>
                    </a:ext>
                  </a:extLst>
                </p14:cNvPr>
                <p14:cNvContentPartPr/>
                <p14:nvPr/>
              </p14:nvContentPartPr>
              <p14:xfrm>
                <a:off x="11068027" y="2985133"/>
                <a:ext cx="141480" cy="399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613F8CF-0F1F-8115-DA40-3268A9E45A4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052547" y="2969653"/>
                  <a:ext cx="17208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A60A141-ED62-ECA7-D691-3E2F49807D87}"/>
                    </a:ext>
                  </a:extLst>
                </p14:cNvPr>
                <p14:cNvContentPartPr/>
                <p14:nvPr/>
              </p14:nvContentPartPr>
              <p14:xfrm>
                <a:off x="11377627" y="3078733"/>
                <a:ext cx="156960" cy="205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A60A141-ED62-ECA7-D691-3E2F49807D8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362507" y="3063613"/>
                  <a:ext cx="1875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04D7E33-92A5-A2EF-AADA-3A4C4606E275}"/>
                    </a:ext>
                  </a:extLst>
                </p14:cNvPr>
                <p14:cNvContentPartPr/>
                <p14:nvPr/>
              </p14:nvContentPartPr>
              <p14:xfrm>
                <a:off x="11589307" y="3139573"/>
                <a:ext cx="109440" cy="104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04D7E33-92A5-A2EF-AADA-3A4C4606E27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574187" y="3124093"/>
                  <a:ext cx="140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E4EDA2F-64E6-0354-BD0A-77CE17F26630}"/>
                    </a:ext>
                  </a:extLst>
                </p14:cNvPr>
                <p14:cNvContentPartPr/>
                <p14:nvPr/>
              </p14:nvContentPartPr>
              <p14:xfrm>
                <a:off x="11736907" y="3134893"/>
                <a:ext cx="102960" cy="85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E4EDA2F-64E6-0354-BD0A-77CE17F2663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721427" y="3119413"/>
                  <a:ext cx="1335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FAF4000-EAE6-7F32-5038-9E03FD259378}"/>
                    </a:ext>
                  </a:extLst>
                </p14:cNvPr>
                <p14:cNvContentPartPr/>
                <p14:nvPr/>
              </p14:nvContentPartPr>
              <p14:xfrm>
                <a:off x="11901067" y="3139213"/>
                <a:ext cx="25920" cy="565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FAF4000-EAE6-7F32-5038-9E03FD25937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885947" y="3124093"/>
                  <a:ext cx="565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C0F7AFE-C74C-7DA0-5B2B-3B7B72A9E2BD}"/>
                    </a:ext>
                  </a:extLst>
                </p14:cNvPr>
                <p14:cNvContentPartPr/>
                <p14:nvPr/>
              </p14:nvContentPartPr>
              <p14:xfrm>
                <a:off x="11741947" y="3126973"/>
                <a:ext cx="193320" cy="1159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C0F7AFE-C74C-7DA0-5B2B-3B7B72A9E2B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726827" y="3111493"/>
                  <a:ext cx="223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1BCCD73-BE47-0767-E680-6BD8E03AB230}"/>
                    </a:ext>
                  </a:extLst>
                </p14:cNvPr>
                <p14:cNvContentPartPr/>
                <p14:nvPr/>
              </p14:nvContentPartPr>
              <p14:xfrm>
                <a:off x="11992867" y="3141733"/>
                <a:ext cx="119880" cy="687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1BCCD73-BE47-0767-E680-6BD8E03AB23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977747" y="3126613"/>
                  <a:ext cx="1504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7FB0D23-125E-BBE9-5650-0C639CB9A6E2}"/>
                    </a:ext>
                  </a:extLst>
                </p14:cNvPr>
                <p14:cNvContentPartPr/>
                <p14:nvPr/>
              </p14:nvContentPartPr>
              <p14:xfrm>
                <a:off x="11915827" y="3340093"/>
                <a:ext cx="77400" cy="99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7FB0D23-125E-BBE9-5650-0C639CB9A6E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900707" y="3324613"/>
                  <a:ext cx="107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7943423-A4AC-1205-E699-0248C5C3D44B}"/>
                    </a:ext>
                  </a:extLst>
                </p14:cNvPr>
                <p14:cNvContentPartPr/>
                <p14:nvPr/>
              </p14:nvContentPartPr>
              <p14:xfrm>
                <a:off x="11971627" y="3380413"/>
                <a:ext cx="105840" cy="1256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7943423-A4AC-1205-E699-0248C5C3D44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956507" y="3364933"/>
                  <a:ext cx="136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00D3DE2-CE5F-AE15-AD4F-0F5BFBFA920D}"/>
                    </a:ext>
                  </a:extLst>
                </p14:cNvPr>
                <p14:cNvContentPartPr/>
                <p14:nvPr/>
              </p14:nvContentPartPr>
              <p14:xfrm>
                <a:off x="12069187" y="3503173"/>
                <a:ext cx="117720" cy="11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00D3DE2-CE5F-AE15-AD4F-0F5BFBFA920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054067" y="3487693"/>
                  <a:ext cx="14832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CFB38CE-B8FD-FEEC-2198-D53898539F9C}"/>
              </a:ext>
            </a:extLst>
          </p:cNvPr>
          <p:cNvGrpSpPr/>
          <p:nvPr/>
        </p:nvGrpSpPr>
        <p:grpSpPr>
          <a:xfrm>
            <a:off x="1564387" y="5296693"/>
            <a:ext cx="1694520" cy="772200"/>
            <a:chOff x="1564387" y="5296693"/>
            <a:chExt cx="1694520" cy="77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822B050-F5A0-D98D-0C13-E41EE10ABF7A}"/>
                    </a:ext>
                  </a:extLst>
                </p14:cNvPr>
                <p14:cNvContentPartPr/>
                <p14:nvPr/>
              </p14:nvContentPartPr>
              <p14:xfrm>
                <a:off x="1997467" y="5983933"/>
                <a:ext cx="1261440" cy="84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822B050-F5A0-D98D-0C13-E41EE10ABF7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982347" y="5968813"/>
                  <a:ext cx="1292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4A9A0F3-ABBD-B216-7F5C-6EFD6FE79452}"/>
                    </a:ext>
                  </a:extLst>
                </p14:cNvPr>
                <p14:cNvContentPartPr/>
                <p14:nvPr/>
              </p14:nvContentPartPr>
              <p14:xfrm>
                <a:off x="1564387" y="5296693"/>
                <a:ext cx="296640" cy="6422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4A9A0F3-ABBD-B216-7F5C-6EFD6FE7945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549267" y="5281573"/>
                  <a:ext cx="327240" cy="67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157128B-9976-64F5-4FF5-0A93C9B42C83}"/>
                  </a:ext>
                </a:extLst>
              </p14:cNvPr>
              <p14:cNvContentPartPr/>
              <p14:nvPr/>
            </p14:nvContentPartPr>
            <p14:xfrm>
              <a:off x="4800427" y="5349253"/>
              <a:ext cx="262800" cy="5742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157128B-9976-64F5-4FF5-0A93C9B42C8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785307" y="5334133"/>
                <a:ext cx="293400" cy="6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3C836BB-3BC9-8ADF-990E-0EA7BFCFE8B6}"/>
                  </a:ext>
                </a:extLst>
              </p14:cNvPr>
              <p14:cNvContentPartPr/>
              <p14:nvPr/>
            </p14:nvContentPartPr>
            <p14:xfrm>
              <a:off x="2422627" y="2441533"/>
              <a:ext cx="28800" cy="86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3C836BB-3BC9-8ADF-990E-0EA7BFCFE8B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407507" y="2426413"/>
                <a:ext cx="594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996B6FD-C641-E4FE-64AC-5CF3DEC7DC92}"/>
                  </a:ext>
                </a:extLst>
              </p14:cNvPr>
              <p14:cNvContentPartPr/>
              <p14:nvPr/>
            </p14:nvContentPartPr>
            <p14:xfrm>
              <a:off x="4044427" y="2438653"/>
              <a:ext cx="1492200" cy="1620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996B6FD-C641-E4FE-64AC-5CF3DEC7DC9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029307" y="2423533"/>
                <a:ext cx="15224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FE8C023-2C4A-6198-4D59-4ABF500AFCE7}"/>
                  </a:ext>
                </a:extLst>
              </p14:cNvPr>
              <p14:cNvContentPartPr/>
              <p14:nvPr/>
            </p14:nvContentPartPr>
            <p14:xfrm>
              <a:off x="5443027" y="5453293"/>
              <a:ext cx="3045600" cy="478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FE8C023-2C4A-6198-4D59-4ABF500AFCE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427547" y="5437813"/>
                <a:ext cx="30762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A8278D2-8246-776D-D2D7-7947CD871586}"/>
                  </a:ext>
                </a:extLst>
              </p14:cNvPr>
              <p14:cNvContentPartPr/>
              <p14:nvPr/>
            </p14:nvContentPartPr>
            <p14:xfrm>
              <a:off x="5596387" y="5660293"/>
              <a:ext cx="2989080" cy="1087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A8278D2-8246-776D-D2D7-7947CD87158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580907" y="5645173"/>
                <a:ext cx="3019680" cy="13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25194226-3FE4-347F-3701-9CF1CFE24FD3}"/>
              </a:ext>
            </a:extLst>
          </p:cNvPr>
          <p:cNvGrpSpPr/>
          <p:nvPr/>
        </p:nvGrpSpPr>
        <p:grpSpPr>
          <a:xfrm>
            <a:off x="5584867" y="5932453"/>
            <a:ext cx="2224080" cy="253080"/>
            <a:chOff x="5584867" y="5932453"/>
            <a:chExt cx="2224080" cy="25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66FB4A5-D70A-3B65-D78A-7449C23545BA}"/>
                    </a:ext>
                  </a:extLst>
                </p14:cNvPr>
                <p14:cNvContentPartPr/>
                <p14:nvPr/>
              </p14:nvContentPartPr>
              <p14:xfrm>
                <a:off x="5722747" y="5932453"/>
                <a:ext cx="2086200" cy="164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66FB4A5-D70A-3B65-D78A-7449C23545B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07627" y="5917333"/>
                  <a:ext cx="2116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A8418D1-4C94-BCF6-D259-FD28FF20DC58}"/>
                    </a:ext>
                  </a:extLst>
                </p14:cNvPr>
                <p14:cNvContentPartPr/>
                <p14:nvPr/>
              </p14:nvContentPartPr>
              <p14:xfrm>
                <a:off x="5584867" y="6137653"/>
                <a:ext cx="520200" cy="478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A8418D1-4C94-BCF6-D259-FD28FF20DC5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569747" y="6122533"/>
                  <a:ext cx="55080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3BC2E58-26B8-5A1B-BE2A-F683BA5DADE3}"/>
              </a:ext>
            </a:extLst>
          </p:cNvPr>
          <p:cNvGrpSpPr/>
          <p:nvPr/>
        </p:nvGrpSpPr>
        <p:grpSpPr>
          <a:xfrm>
            <a:off x="8827027" y="4777933"/>
            <a:ext cx="1267920" cy="497880"/>
            <a:chOff x="8827027" y="4777933"/>
            <a:chExt cx="1267920" cy="49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BD6F8FF-3765-ABFF-0DB8-97B98410B0CA}"/>
                    </a:ext>
                  </a:extLst>
                </p14:cNvPr>
                <p14:cNvContentPartPr/>
                <p14:nvPr/>
              </p14:nvContentPartPr>
              <p14:xfrm>
                <a:off x="8827027" y="4929133"/>
                <a:ext cx="228240" cy="453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BD6F8FF-3765-ABFF-0DB8-97B98410B0C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811907" y="4913653"/>
                  <a:ext cx="2588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E866748-D9C1-59C3-7D4B-6B4AA1F762A6}"/>
                    </a:ext>
                  </a:extLst>
                </p14:cNvPr>
                <p14:cNvContentPartPr/>
                <p14:nvPr/>
              </p14:nvContentPartPr>
              <p14:xfrm>
                <a:off x="9094147" y="4799533"/>
                <a:ext cx="446040" cy="2786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E866748-D9C1-59C3-7D4B-6B4AA1F762A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079027" y="4784053"/>
                  <a:ext cx="4762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EC516FE-57FD-F6F2-D9E2-ED9DC7BDAC86}"/>
                    </a:ext>
                  </a:extLst>
                </p14:cNvPr>
                <p14:cNvContentPartPr/>
                <p14:nvPr/>
              </p14:nvContentPartPr>
              <p14:xfrm>
                <a:off x="9359107" y="4987093"/>
                <a:ext cx="119520" cy="853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EC516FE-57FD-F6F2-D9E2-ED9DC7BDAC8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343987" y="4971613"/>
                  <a:ext cx="1501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BBEFA86-C211-405A-9CE9-16611D669CCA}"/>
                    </a:ext>
                  </a:extLst>
                </p14:cNvPr>
                <p14:cNvContentPartPr/>
                <p14:nvPr/>
              </p14:nvContentPartPr>
              <p14:xfrm>
                <a:off x="9582667" y="4951453"/>
                <a:ext cx="73440" cy="1494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BBEFA86-C211-405A-9CE9-16611D669CC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567547" y="4936333"/>
                  <a:ext cx="1040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559966F-AE70-9A97-D320-3C90C81EAA04}"/>
                    </a:ext>
                  </a:extLst>
                </p14:cNvPr>
                <p14:cNvContentPartPr/>
                <p14:nvPr/>
              </p14:nvContentPartPr>
              <p14:xfrm>
                <a:off x="9592387" y="4814293"/>
                <a:ext cx="10800" cy="252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559966F-AE70-9A97-D320-3C90C81EAA0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576907" y="4798813"/>
                  <a:ext cx="410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C68C2E3-E217-6338-5772-5FDB0D16715D}"/>
                    </a:ext>
                  </a:extLst>
                </p14:cNvPr>
                <p14:cNvContentPartPr/>
                <p14:nvPr/>
              </p14:nvContentPartPr>
              <p14:xfrm>
                <a:off x="9711187" y="4777933"/>
                <a:ext cx="383760" cy="2952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C68C2E3-E217-6338-5772-5FDB0D16715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695707" y="4762813"/>
                  <a:ext cx="4143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4AF594E-AC38-8966-00FA-2CB3EA0EE5CD}"/>
                    </a:ext>
                  </a:extLst>
                </p14:cNvPr>
                <p14:cNvContentPartPr/>
                <p14:nvPr/>
              </p14:nvContentPartPr>
              <p14:xfrm>
                <a:off x="9899827" y="5193013"/>
                <a:ext cx="58680" cy="230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4AF594E-AC38-8966-00FA-2CB3EA0EE5C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884347" y="5177893"/>
                  <a:ext cx="889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939298D-225F-A8C1-B53A-9BD4324E9759}"/>
                    </a:ext>
                  </a:extLst>
                </p14:cNvPr>
                <p14:cNvContentPartPr/>
                <p14:nvPr/>
              </p14:nvContentPartPr>
              <p14:xfrm>
                <a:off x="9896947" y="5251333"/>
                <a:ext cx="180720" cy="24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939298D-225F-A8C1-B53A-9BD4324E975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881467" y="5236213"/>
                  <a:ext cx="211320" cy="5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56C2DEC-64EC-BD6A-2810-B45EC875F8AC}"/>
                  </a:ext>
                </a:extLst>
              </p14:cNvPr>
              <p14:cNvContentPartPr/>
              <p14:nvPr/>
            </p14:nvContentPartPr>
            <p14:xfrm>
              <a:off x="6100747" y="3453493"/>
              <a:ext cx="28440" cy="18504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56C2DEC-64EC-BD6A-2810-B45EC875F8AC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085627" y="3438373"/>
                <a:ext cx="590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A16221F-8120-F701-38F0-123A5E44F680}"/>
                  </a:ext>
                </a:extLst>
              </p14:cNvPr>
              <p14:cNvContentPartPr/>
              <p14:nvPr/>
            </p14:nvContentPartPr>
            <p14:xfrm>
              <a:off x="5552827" y="5067013"/>
              <a:ext cx="867600" cy="47304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A16221F-8120-F701-38F0-123A5E44F68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537347" y="5051893"/>
                <a:ext cx="89820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69B152B-586A-DB84-D83E-31C6CFA8A940}"/>
                  </a:ext>
                </a:extLst>
              </p14:cNvPr>
              <p14:cNvContentPartPr/>
              <p14:nvPr/>
            </p14:nvContentPartPr>
            <p14:xfrm>
              <a:off x="3086827" y="5640493"/>
              <a:ext cx="22680" cy="849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69B152B-586A-DB84-D83E-31C6CFA8A940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1707" y="5625373"/>
                <a:ext cx="53280" cy="11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6A41612-279F-9367-67FC-4683681BAFF4}"/>
              </a:ext>
            </a:extLst>
          </p:cNvPr>
          <p:cNvGrpSpPr/>
          <p:nvPr/>
        </p:nvGrpSpPr>
        <p:grpSpPr>
          <a:xfrm>
            <a:off x="5927947" y="4155133"/>
            <a:ext cx="1046520" cy="491760"/>
            <a:chOff x="5927947" y="4155133"/>
            <a:chExt cx="1046520" cy="49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144CC1C-E310-C920-6C11-539F0BC99539}"/>
                    </a:ext>
                  </a:extLst>
                </p14:cNvPr>
                <p14:cNvContentPartPr/>
                <p14:nvPr/>
              </p14:nvContentPartPr>
              <p14:xfrm>
                <a:off x="6219907" y="4249093"/>
                <a:ext cx="7920" cy="810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144CC1C-E310-C920-6C11-539F0BC9953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204787" y="4233973"/>
                  <a:ext cx="38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6A9597F-29B8-F9B1-70F7-50EF363B9A93}"/>
                    </a:ext>
                  </a:extLst>
                </p14:cNvPr>
                <p14:cNvContentPartPr/>
                <p14:nvPr/>
              </p14:nvContentPartPr>
              <p14:xfrm>
                <a:off x="6274627" y="4278613"/>
                <a:ext cx="7920" cy="88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6A9597F-29B8-F9B1-70F7-50EF363B9A9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59507" y="4263133"/>
                  <a:ext cx="385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0A379BD-1275-FB7F-F5E2-701AAEB13BB4}"/>
                    </a:ext>
                  </a:extLst>
                </p14:cNvPr>
                <p14:cNvContentPartPr/>
                <p14:nvPr/>
              </p14:nvContentPartPr>
              <p14:xfrm>
                <a:off x="6462907" y="4426933"/>
                <a:ext cx="28440" cy="795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0A379BD-1275-FB7F-F5E2-701AAEB13BB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447427" y="4411453"/>
                  <a:ext cx="586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ABC242F-60E7-B935-322C-85DF6436A411}"/>
                    </a:ext>
                  </a:extLst>
                </p14:cNvPr>
                <p14:cNvContentPartPr/>
                <p14:nvPr/>
              </p14:nvContentPartPr>
              <p14:xfrm>
                <a:off x="6645067" y="4292653"/>
                <a:ext cx="9360" cy="633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ABC242F-60E7-B935-322C-85DF6436A41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629947" y="4277173"/>
                  <a:ext cx="399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1A28CDB-B99B-D390-37EC-0099D20997D0}"/>
                    </a:ext>
                  </a:extLst>
                </p14:cNvPr>
                <p14:cNvContentPartPr/>
                <p14:nvPr/>
              </p14:nvContentPartPr>
              <p14:xfrm>
                <a:off x="6684667" y="4334053"/>
                <a:ext cx="6840" cy="63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1A28CDB-B99B-D390-37EC-0099D20997D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669187" y="4318933"/>
                  <a:ext cx="374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F8040EE-4386-9177-6EBD-E4117B6BD0D7}"/>
                    </a:ext>
                  </a:extLst>
                </p14:cNvPr>
                <p14:cNvContentPartPr/>
                <p14:nvPr/>
              </p14:nvContentPartPr>
              <p14:xfrm>
                <a:off x="6075907" y="4189333"/>
                <a:ext cx="16920" cy="3967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F8040EE-4386-9177-6EBD-E4117B6BD0D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060787" y="4174213"/>
                  <a:ext cx="4716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23394F7-1BB5-223C-75B4-73CBD3B1B602}"/>
                    </a:ext>
                  </a:extLst>
                </p14:cNvPr>
                <p14:cNvContentPartPr/>
                <p14:nvPr/>
              </p14:nvContentPartPr>
              <p14:xfrm>
                <a:off x="6067267" y="4155133"/>
                <a:ext cx="901440" cy="4788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23394F7-1BB5-223C-75B4-73CBD3B1B60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052147" y="4140013"/>
                  <a:ext cx="93204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5E9EBA6-22E0-F7A7-2D44-ED226FD1AD9A}"/>
                    </a:ext>
                  </a:extLst>
                </p14:cNvPr>
                <p14:cNvContentPartPr/>
                <p14:nvPr/>
              </p14:nvContentPartPr>
              <p14:xfrm>
                <a:off x="5927947" y="4587493"/>
                <a:ext cx="1046520" cy="594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5E9EBA6-22E0-F7A7-2D44-ED226FD1AD9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912827" y="4572373"/>
                  <a:ext cx="1077120" cy="8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C42FA08-FE91-AF4E-FC4B-82E961325EC7}"/>
                  </a:ext>
                </a:extLst>
              </p14:cNvPr>
              <p14:cNvContentPartPr/>
              <p14:nvPr/>
            </p14:nvContentPartPr>
            <p14:xfrm>
              <a:off x="251107" y="5146213"/>
              <a:ext cx="3600" cy="288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C42FA08-FE91-AF4E-FC4B-82E961325EC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42467" y="5137573"/>
                <a:ext cx="21240" cy="2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2847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D1140C-33AA-A042-2E9F-ADB830963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7704"/>
            <a:ext cx="6397650" cy="34121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9628DA-0D95-FD73-0413-6107C7F60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532" y="1933905"/>
            <a:ext cx="5415148" cy="333595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18B3B8-F80B-C05E-D4F3-2E23923F9CED}"/>
              </a:ext>
            </a:extLst>
          </p:cNvPr>
          <p:cNvCxnSpPr/>
          <p:nvPr/>
        </p:nvCxnSpPr>
        <p:spPr>
          <a:xfrm>
            <a:off x="6440606" y="670956"/>
            <a:ext cx="0" cy="55160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5555669-6D09-6895-2A93-7A3CD9760591}"/>
                  </a:ext>
                </a:extLst>
              </p14:cNvPr>
              <p14:cNvContentPartPr/>
              <p14:nvPr/>
            </p14:nvContentPartPr>
            <p14:xfrm>
              <a:off x="251107" y="3179173"/>
              <a:ext cx="1744920" cy="29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5555669-6D09-6895-2A93-7A3CD97605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987" y="3164053"/>
                <a:ext cx="17755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2D5E662-BCFE-1E84-43A2-409D95C0573B}"/>
                  </a:ext>
                </a:extLst>
              </p14:cNvPr>
              <p14:cNvContentPartPr/>
              <p14:nvPr/>
            </p14:nvContentPartPr>
            <p14:xfrm>
              <a:off x="2228587" y="738733"/>
              <a:ext cx="20880" cy="46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2D5E662-BCFE-1E84-43A2-409D95C0573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13467" y="723613"/>
                <a:ext cx="514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EF9EECF-16E9-ED68-C867-E6D84C225C52}"/>
                  </a:ext>
                </a:extLst>
              </p14:cNvPr>
              <p14:cNvContentPartPr/>
              <p14:nvPr/>
            </p14:nvContentPartPr>
            <p14:xfrm>
              <a:off x="4902667" y="1053373"/>
              <a:ext cx="246600" cy="154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EF9EECF-16E9-ED68-C867-E6D84C225C5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87547" y="1038253"/>
                <a:ext cx="2768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2645975-FE30-3C94-94AE-4711F8147104}"/>
                  </a:ext>
                </a:extLst>
              </p14:cNvPr>
              <p14:cNvContentPartPr/>
              <p14:nvPr/>
            </p14:nvContentPartPr>
            <p14:xfrm>
              <a:off x="4904827" y="1146253"/>
              <a:ext cx="288720" cy="316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2645975-FE30-3C94-94AE-4711F814710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89347" y="1130773"/>
                <a:ext cx="3189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B9586AB-3862-BDB3-7AA7-3843830E3228}"/>
                  </a:ext>
                </a:extLst>
              </p14:cNvPr>
              <p14:cNvContentPartPr/>
              <p14:nvPr/>
            </p14:nvContentPartPr>
            <p14:xfrm>
              <a:off x="4568227" y="770413"/>
              <a:ext cx="83880" cy="82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B9586AB-3862-BDB3-7AA7-3843830E322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53107" y="755293"/>
                <a:ext cx="1144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E30FF55-4D4B-2C58-830C-ABF7D8F9B1DE}"/>
                  </a:ext>
                </a:extLst>
              </p14:cNvPr>
              <p14:cNvContentPartPr/>
              <p14:nvPr/>
            </p14:nvContentPartPr>
            <p14:xfrm>
              <a:off x="4779547" y="645493"/>
              <a:ext cx="291600" cy="2458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E30FF55-4D4B-2C58-830C-ABF7D8F9B1D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64427" y="630013"/>
                <a:ext cx="32220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BA22862-0C2A-68A1-925B-9DD7B8B0E049}"/>
                  </a:ext>
                </a:extLst>
              </p14:cNvPr>
              <p14:cNvContentPartPr/>
              <p14:nvPr/>
            </p14:nvContentPartPr>
            <p14:xfrm>
              <a:off x="5140987" y="776173"/>
              <a:ext cx="127800" cy="1490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BA22862-0C2A-68A1-925B-9DD7B8B0E04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25507" y="761053"/>
                <a:ext cx="1584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B542ACD-1776-1D27-DF13-8A7306FA9B29}"/>
                  </a:ext>
                </a:extLst>
              </p14:cNvPr>
              <p14:cNvContentPartPr/>
              <p14:nvPr/>
            </p14:nvContentPartPr>
            <p14:xfrm>
              <a:off x="4240267" y="568093"/>
              <a:ext cx="216000" cy="2664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B542ACD-1776-1D27-DF13-8A7306FA9B2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225147" y="552613"/>
                <a:ext cx="246600" cy="29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C6BC4DA7-28A3-2C0D-2DB1-46CE47D83A21}"/>
              </a:ext>
            </a:extLst>
          </p:cNvPr>
          <p:cNvGrpSpPr/>
          <p:nvPr/>
        </p:nvGrpSpPr>
        <p:grpSpPr>
          <a:xfrm>
            <a:off x="589507" y="5320453"/>
            <a:ext cx="872280" cy="279000"/>
            <a:chOff x="589507" y="5320453"/>
            <a:chExt cx="87228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B170E3D-1D4F-A6CF-6BAF-EB02C6E71FA1}"/>
                    </a:ext>
                  </a:extLst>
                </p14:cNvPr>
                <p14:cNvContentPartPr/>
                <p14:nvPr/>
              </p14:nvContentPartPr>
              <p14:xfrm>
                <a:off x="589507" y="5320453"/>
                <a:ext cx="154800" cy="218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B170E3D-1D4F-A6CF-6BAF-EB02C6E71FA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4387" y="5305333"/>
                  <a:ext cx="1854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DFCD5B7-62A8-BFE7-2A71-1ED11DE82B09}"/>
                    </a:ext>
                  </a:extLst>
                </p14:cNvPr>
                <p14:cNvContentPartPr/>
                <p14:nvPr/>
              </p14:nvContentPartPr>
              <p14:xfrm>
                <a:off x="741787" y="5353573"/>
                <a:ext cx="77400" cy="226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DFCD5B7-62A8-BFE7-2A71-1ED11DE82B0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26667" y="5338453"/>
                  <a:ext cx="1076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9FC5210-A448-2098-2832-7D6EF5AE6EEE}"/>
                    </a:ext>
                  </a:extLst>
                </p14:cNvPr>
                <p14:cNvContentPartPr/>
                <p14:nvPr/>
              </p14:nvContentPartPr>
              <p14:xfrm>
                <a:off x="751147" y="5473453"/>
                <a:ext cx="225720" cy="87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9FC5210-A448-2098-2832-7D6EF5AE6EE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6027" y="5457973"/>
                  <a:ext cx="255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EE4C108-B816-3679-49BD-4DD089BFB805}"/>
                    </a:ext>
                  </a:extLst>
                </p14:cNvPr>
                <p14:cNvContentPartPr/>
                <p14:nvPr/>
              </p14:nvContentPartPr>
              <p14:xfrm>
                <a:off x="1009627" y="5477773"/>
                <a:ext cx="92520" cy="77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EE4C108-B816-3679-49BD-4DD089BFB80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94507" y="5462293"/>
                  <a:ext cx="1231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AE7D03-A2CB-77DC-175A-97474C76E673}"/>
                    </a:ext>
                  </a:extLst>
                </p14:cNvPr>
                <p14:cNvContentPartPr/>
                <p14:nvPr/>
              </p14:nvContentPartPr>
              <p14:xfrm>
                <a:off x="1060387" y="5374093"/>
                <a:ext cx="203760" cy="160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AE7D03-A2CB-77DC-175A-97474C76E67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45267" y="5358613"/>
                  <a:ext cx="2343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796B3BF-8911-B077-9EBE-6C73534466EF}"/>
                    </a:ext>
                  </a:extLst>
                </p14:cNvPr>
                <p14:cNvContentPartPr/>
                <p14:nvPr/>
              </p14:nvContentPartPr>
              <p14:xfrm>
                <a:off x="1214827" y="5399293"/>
                <a:ext cx="246960" cy="200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796B3BF-8911-B077-9EBE-6C73534466E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99347" y="5383813"/>
                  <a:ext cx="277200" cy="23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74AD648-0D12-81A5-8DBC-3A3FC55976FC}"/>
                  </a:ext>
                </a:extLst>
              </p14:cNvPr>
              <p14:cNvContentPartPr/>
              <p14:nvPr/>
            </p14:nvContentPartPr>
            <p14:xfrm>
              <a:off x="921427" y="4523773"/>
              <a:ext cx="305640" cy="2509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74AD648-0D12-81A5-8DBC-3A3FC55976F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06307" y="4508293"/>
                <a:ext cx="336240" cy="28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52A3298D-A23B-917C-9BAA-21EF9AAEA601}"/>
              </a:ext>
            </a:extLst>
          </p:cNvPr>
          <p:cNvGrpSpPr/>
          <p:nvPr/>
        </p:nvGrpSpPr>
        <p:grpSpPr>
          <a:xfrm>
            <a:off x="2079907" y="4613053"/>
            <a:ext cx="177480" cy="132480"/>
            <a:chOff x="2079907" y="4613053"/>
            <a:chExt cx="177480" cy="13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B4957A5-77E4-BE7C-1AA2-C4BD4535B613}"/>
                    </a:ext>
                  </a:extLst>
                </p14:cNvPr>
                <p14:cNvContentPartPr/>
                <p14:nvPr/>
              </p14:nvContentPartPr>
              <p14:xfrm>
                <a:off x="2079907" y="4613053"/>
                <a:ext cx="94680" cy="29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B4957A5-77E4-BE7C-1AA2-C4BD4535B61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64787" y="4597573"/>
                  <a:ext cx="1252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67CFBA3-6BEC-26A7-E175-F9576317C481}"/>
                    </a:ext>
                  </a:extLst>
                </p14:cNvPr>
                <p14:cNvContentPartPr/>
                <p14:nvPr/>
              </p14:nvContentPartPr>
              <p14:xfrm>
                <a:off x="2106907" y="4699093"/>
                <a:ext cx="150480" cy="46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67CFBA3-6BEC-26A7-E175-F9576317C48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091427" y="4683613"/>
                  <a:ext cx="18108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F7CA475-AE98-945B-8CAF-BCEA643C3785}"/>
              </a:ext>
            </a:extLst>
          </p:cNvPr>
          <p:cNvGrpSpPr/>
          <p:nvPr/>
        </p:nvGrpSpPr>
        <p:grpSpPr>
          <a:xfrm>
            <a:off x="1142107" y="355333"/>
            <a:ext cx="2940120" cy="999000"/>
            <a:chOff x="1142107" y="355333"/>
            <a:chExt cx="2940120" cy="99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8BA8D20-180D-A638-00C7-FFAAA6216622}"/>
                    </a:ext>
                  </a:extLst>
                </p14:cNvPr>
                <p14:cNvContentPartPr/>
                <p14:nvPr/>
              </p14:nvContentPartPr>
              <p14:xfrm>
                <a:off x="1454947" y="355333"/>
                <a:ext cx="111240" cy="273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8BA8D20-180D-A638-00C7-FFAAA621662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439827" y="339853"/>
                  <a:ext cx="1418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A0A8301-2A24-C4C1-1D7B-D9EEC713E12A}"/>
                    </a:ext>
                  </a:extLst>
                </p14:cNvPr>
                <p14:cNvContentPartPr/>
                <p14:nvPr/>
              </p14:nvContentPartPr>
              <p14:xfrm>
                <a:off x="1640347" y="422653"/>
                <a:ext cx="141120" cy="201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A0A8301-2A24-C4C1-1D7B-D9EEC713E12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624867" y="407533"/>
                  <a:ext cx="1717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97B4E63-D317-DB34-B1D8-C3E3404D2362}"/>
                    </a:ext>
                  </a:extLst>
                </p14:cNvPr>
                <p14:cNvContentPartPr/>
                <p14:nvPr/>
              </p14:nvContentPartPr>
              <p14:xfrm>
                <a:off x="1844827" y="491413"/>
                <a:ext cx="139320" cy="119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97B4E63-D317-DB34-B1D8-C3E3404D236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829707" y="476293"/>
                  <a:ext cx="1699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92BC16E-18B9-A0A4-E874-48EA747C1303}"/>
                    </a:ext>
                  </a:extLst>
                </p14:cNvPr>
                <p14:cNvContentPartPr/>
                <p14:nvPr/>
              </p14:nvContentPartPr>
              <p14:xfrm>
                <a:off x="2047147" y="522013"/>
                <a:ext cx="133560" cy="87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92BC16E-18B9-A0A4-E874-48EA747C130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032027" y="506533"/>
                  <a:ext cx="164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D0A509D-1FE6-63B5-1F20-A4C658761D23}"/>
                    </a:ext>
                  </a:extLst>
                </p14:cNvPr>
                <p14:cNvContentPartPr/>
                <p14:nvPr/>
              </p14:nvContentPartPr>
              <p14:xfrm>
                <a:off x="2250547" y="531373"/>
                <a:ext cx="12600" cy="106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D0A509D-1FE6-63B5-1F20-A4C658761D2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235067" y="515893"/>
                  <a:ext cx="42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58469EA-985D-4C2C-B8CF-0CC9F1051596}"/>
                    </a:ext>
                  </a:extLst>
                </p14:cNvPr>
                <p14:cNvContentPartPr/>
                <p14:nvPr/>
              </p14:nvContentPartPr>
              <p14:xfrm>
                <a:off x="2227147" y="389533"/>
                <a:ext cx="17640" cy="36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58469EA-985D-4C2C-B8CF-0CC9F105159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12027" y="374413"/>
                  <a:ext cx="482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D209228-250C-0C9D-0077-27C987E56F09}"/>
                    </a:ext>
                  </a:extLst>
                </p14:cNvPr>
                <p14:cNvContentPartPr/>
                <p14:nvPr/>
              </p14:nvContentPartPr>
              <p14:xfrm>
                <a:off x="2352067" y="415453"/>
                <a:ext cx="284040" cy="370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D209228-250C-0C9D-0077-27C987E56F0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336947" y="400333"/>
                  <a:ext cx="3146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81D953D-B8AE-1631-3346-02CC08CD0EEE}"/>
                    </a:ext>
                  </a:extLst>
                </p14:cNvPr>
                <p14:cNvContentPartPr/>
                <p14:nvPr/>
              </p14:nvContentPartPr>
              <p14:xfrm>
                <a:off x="1480507" y="989293"/>
                <a:ext cx="410760" cy="233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81D953D-B8AE-1631-3346-02CC08CD0EE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465027" y="974173"/>
                  <a:ext cx="4413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B6664D4-6F81-CF16-94DB-48366AEBBD47}"/>
                    </a:ext>
                  </a:extLst>
                </p14:cNvPr>
                <p14:cNvContentPartPr/>
                <p14:nvPr/>
              </p14:nvContentPartPr>
              <p14:xfrm>
                <a:off x="1958587" y="1081093"/>
                <a:ext cx="142200" cy="123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B6664D4-6F81-CF16-94DB-48366AEBBD4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943107" y="1065613"/>
                  <a:ext cx="172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5A97207-0FF7-F708-6A6A-3C74DCF4FDC4}"/>
                    </a:ext>
                  </a:extLst>
                </p14:cNvPr>
                <p14:cNvContentPartPr/>
                <p14:nvPr/>
              </p14:nvContentPartPr>
              <p14:xfrm>
                <a:off x="1142107" y="361093"/>
                <a:ext cx="171000" cy="993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5A97207-0FF7-F708-6A6A-3C74DCF4FDC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26627" y="345613"/>
                  <a:ext cx="201600" cy="10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53C6B77-7B96-6715-6964-3EBBC35AA8E6}"/>
                    </a:ext>
                  </a:extLst>
                </p14:cNvPr>
                <p14:cNvContentPartPr/>
                <p14:nvPr/>
              </p14:nvContentPartPr>
              <p14:xfrm>
                <a:off x="2775067" y="423733"/>
                <a:ext cx="113040" cy="911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53C6B77-7B96-6715-6964-3EBBC35AA8E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59587" y="408613"/>
                  <a:ext cx="143640" cy="9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CBB5E98-9B41-AC80-C8B5-A9D63CFA4ED7}"/>
                    </a:ext>
                  </a:extLst>
                </p14:cNvPr>
                <p14:cNvContentPartPr/>
                <p14:nvPr/>
              </p14:nvContentPartPr>
              <p14:xfrm>
                <a:off x="2983147" y="794893"/>
                <a:ext cx="314640" cy="117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CBB5E98-9B41-AC80-C8B5-A9D63CFA4ED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968027" y="779413"/>
                  <a:ext cx="345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CBBAC6F-CBD2-9723-056F-795AAFD86063}"/>
                    </a:ext>
                  </a:extLst>
                </p14:cNvPr>
                <p14:cNvContentPartPr/>
                <p14:nvPr/>
              </p14:nvContentPartPr>
              <p14:xfrm>
                <a:off x="3385267" y="795613"/>
                <a:ext cx="55800" cy="106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CBBAC6F-CBD2-9723-056F-795AAFD8606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370147" y="780493"/>
                  <a:ext cx="860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CF430AB-03D3-FAFD-BD6A-AB76DFD0C8B4}"/>
                    </a:ext>
                  </a:extLst>
                </p14:cNvPr>
                <p14:cNvContentPartPr/>
                <p14:nvPr/>
              </p14:nvContentPartPr>
              <p14:xfrm>
                <a:off x="3512707" y="729733"/>
                <a:ext cx="52200" cy="211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CF430AB-03D3-FAFD-BD6A-AB76DFD0C8B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497587" y="714253"/>
                  <a:ext cx="828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40163E2-D755-491C-EDAF-4171677E0042}"/>
                    </a:ext>
                  </a:extLst>
                </p14:cNvPr>
                <p14:cNvContentPartPr/>
                <p14:nvPr/>
              </p14:nvContentPartPr>
              <p14:xfrm>
                <a:off x="3514507" y="841693"/>
                <a:ext cx="136800" cy="24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40163E2-D755-491C-EDAF-4171677E004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499387" y="826213"/>
                  <a:ext cx="1674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2FA257E-2117-E9EB-F029-A8C0AB69F940}"/>
                    </a:ext>
                  </a:extLst>
                </p14:cNvPr>
                <p14:cNvContentPartPr/>
                <p14:nvPr/>
              </p14:nvContentPartPr>
              <p14:xfrm>
                <a:off x="3869467" y="815413"/>
                <a:ext cx="212760" cy="3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2FA257E-2117-E9EB-F029-A8C0AB69F94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853987" y="800293"/>
                  <a:ext cx="2430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97F1F0A-F286-6906-C3A3-7642EB0A8E15}"/>
                    </a:ext>
                  </a:extLst>
                </p14:cNvPr>
                <p14:cNvContentPartPr/>
                <p14:nvPr/>
              </p14:nvContentPartPr>
              <p14:xfrm>
                <a:off x="2219587" y="799213"/>
                <a:ext cx="325800" cy="13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97F1F0A-F286-6906-C3A3-7642EB0A8E1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204107" y="784093"/>
                  <a:ext cx="3564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6BEDC93-DF36-B1A5-88A4-FF38C6629FB6}"/>
                    </a:ext>
                  </a:extLst>
                </p14:cNvPr>
                <p14:cNvContentPartPr/>
                <p14:nvPr/>
              </p14:nvContentPartPr>
              <p14:xfrm>
                <a:off x="2263147" y="878773"/>
                <a:ext cx="287280" cy="10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6BEDC93-DF36-B1A5-88A4-FF38C6629FB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248027" y="863653"/>
                  <a:ext cx="3178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B7B6E45-74ED-3BEC-99AE-C14297FB1C5E}"/>
                    </a:ext>
                  </a:extLst>
                </p14:cNvPr>
                <p14:cNvContentPartPr/>
                <p14:nvPr/>
              </p14:nvContentPartPr>
              <p14:xfrm>
                <a:off x="2080267" y="793813"/>
                <a:ext cx="435600" cy="7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B7B6E45-74ED-3BEC-99AE-C14297FB1C5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065147" y="778693"/>
                  <a:ext cx="46620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1BD2DEA-4F31-0979-D539-2C75B32BF18E}"/>
              </a:ext>
            </a:extLst>
          </p:cNvPr>
          <p:cNvGrpSpPr/>
          <p:nvPr/>
        </p:nvGrpSpPr>
        <p:grpSpPr>
          <a:xfrm>
            <a:off x="1997827" y="5414773"/>
            <a:ext cx="554400" cy="219960"/>
            <a:chOff x="1997827" y="5414773"/>
            <a:chExt cx="554400" cy="21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AB8C7A7-E827-AD5A-BB2F-27E8E597E331}"/>
                    </a:ext>
                  </a:extLst>
                </p14:cNvPr>
                <p14:cNvContentPartPr/>
                <p14:nvPr/>
              </p14:nvContentPartPr>
              <p14:xfrm>
                <a:off x="1997827" y="5414773"/>
                <a:ext cx="356040" cy="2192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AB8C7A7-E827-AD5A-BB2F-27E8E597E33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982707" y="5399653"/>
                  <a:ext cx="3866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42EF262-2B2D-7D4A-12A7-33836196BCE9}"/>
                    </a:ext>
                  </a:extLst>
                </p14:cNvPr>
                <p14:cNvContentPartPr/>
                <p14:nvPr/>
              </p14:nvContentPartPr>
              <p14:xfrm>
                <a:off x="2426587" y="5478133"/>
                <a:ext cx="125640" cy="1566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42EF262-2B2D-7D4A-12A7-33836196BCE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411467" y="5463013"/>
                  <a:ext cx="15624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BE0C677-79A7-C5AD-CF1E-E3D9C312B9EB}"/>
              </a:ext>
            </a:extLst>
          </p:cNvPr>
          <p:cNvGrpSpPr/>
          <p:nvPr/>
        </p:nvGrpSpPr>
        <p:grpSpPr>
          <a:xfrm>
            <a:off x="2181427" y="5794213"/>
            <a:ext cx="189720" cy="138240"/>
            <a:chOff x="2181427" y="5794213"/>
            <a:chExt cx="189720" cy="13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0A4778D-B020-8BC7-04B8-29E9FFB68697}"/>
                    </a:ext>
                  </a:extLst>
                </p14:cNvPr>
                <p14:cNvContentPartPr/>
                <p14:nvPr/>
              </p14:nvContentPartPr>
              <p14:xfrm>
                <a:off x="2181427" y="5794213"/>
                <a:ext cx="160920" cy="525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0A4778D-B020-8BC7-04B8-29E9FFB6869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165947" y="5778733"/>
                  <a:ext cx="1915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D9BBA6E-DB75-B88A-8E99-A511396BADD2}"/>
                    </a:ext>
                  </a:extLst>
                </p14:cNvPr>
                <p14:cNvContentPartPr/>
                <p14:nvPr/>
              </p14:nvContentPartPr>
              <p14:xfrm>
                <a:off x="2211307" y="5897533"/>
                <a:ext cx="159840" cy="349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D9BBA6E-DB75-B88A-8E99-A511396BADD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196187" y="5882413"/>
                  <a:ext cx="19008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22FF5C8-8302-EE3F-0C0F-20B385413D1A}"/>
              </a:ext>
            </a:extLst>
          </p:cNvPr>
          <p:cNvGrpSpPr/>
          <p:nvPr/>
        </p:nvGrpSpPr>
        <p:grpSpPr>
          <a:xfrm>
            <a:off x="6838387" y="4521613"/>
            <a:ext cx="3969720" cy="932760"/>
            <a:chOff x="6838387" y="4521613"/>
            <a:chExt cx="3969720" cy="93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D5975F3-CB30-DC8B-C591-D1C56D2F662E}"/>
                    </a:ext>
                  </a:extLst>
                </p14:cNvPr>
                <p14:cNvContentPartPr/>
                <p14:nvPr/>
              </p14:nvContentPartPr>
              <p14:xfrm>
                <a:off x="6838387" y="4575253"/>
                <a:ext cx="3969720" cy="8791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D5975F3-CB30-DC8B-C591-D1C56D2F662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823267" y="4560133"/>
                  <a:ext cx="3999960" cy="90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13EE676-7FED-D547-47B4-55EB53E76EAC}"/>
                    </a:ext>
                  </a:extLst>
                </p14:cNvPr>
                <p14:cNvContentPartPr/>
                <p14:nvPr/>
              </p14:nvContentPartPr>
              <p14:xfrm>
                <a:off x="10642147" y="4521613"/>
                <a:ext cx="46440" cy="1710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13EE676-7FED-D547-47B4-55EB53E76EA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627027" y="4506133"/>
                  <a:ext cx="77040" cy="20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46469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/>
        </p:nvSpPr>
        <p:spPr>
          <a:xfrm>
            <a:off x="2096062" y="3101515"/>
            <a:ext cx="79998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3D2C1E-C544-CCF6-984F-3B7AC15EA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85" y="2017928"/>
            <a:ext cx="5486828" cy="2822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13CFA7-CB30-11B4-01EC-A8BFD67A0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858" y="2152552"/>
            <a:ext cx="5154881" cy="25528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86CBE4-76FB-AA0C-2FB7-57FFCEC96004}"/>
              </a:ext>
            </a:extLst>
          </p:cNvPr>
          <p:cNvCxnSpPr/>
          <p:nvPr/>
        </p:nvCxnSpPr>
        <p:spPr>
          <a:xfrm>
            <a:off x="6228607" y="670956"/>
            <a:ext cx="0" cy="55160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7C6B030-4BDC-2C07-323C-A4C0072C35E0}"/>
                  </a:ext>
                </a:extLst>
              </p14:cNvPr>
              <p14:cNvContentPartPr/>
              <p14:nvPr/>
            </p14:nvContentPartPr>
            <p14:xfrm>
              <a:off x="4205589" y="4523848"/>
              <a:ext cx="114480" cy="236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7C6B030-4BDC-2C07-323C-A4C0072C35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90109" y="4508728"/>
                <a:ext cx="14508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E0D8843-919B-E836-14D7-8D8B1CBC6718}"/>
                  </a:ext>
                </a:extLst>
              </p14:cNvPr>
              <p14:cNvContentPartPr/>
              <p14:nvPr/>
            </p14:nvContentPartPr>
            <p14:xfrm>
              <a:off x="4490823" y="3359248"/>
              <a:ext cx="1571400" cy="100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E0D8843-919B-E836-14D7-8D8B1CBC671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81823" y="3350248"/>
                <a:ext cx="1589040" cy="11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8EAA7F3D-5BB2-49B1-2912-676A958E0BAF}"/>
              </a:ext>
            </a:extLst>
          </p:cNvPr>
          <p:cNvGrpSpPr/>
          <p:nvPr/>
        </p:nvGrpSpPr>
        <p:grpSpPr>
          <a:xfrm>
            <a:off x="3413076" y="1091666"/>
            <a:ext cx="2445480" cy="920160"/>
            <a:chOff x="3413076" y="1091666"/>
            <a:chExt cx="2445480" cy="92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44D552D-AEAE-1A3C-D53B-C31C2A371EC7}"/>
                    </a:ext>
                  </a:extLst>
                </p14:cNvPr>
                <p14:cNvContentPartPr/>
                <p14:nvPr/>
              </p14:nvContentPartPr>
              <p14:xfrm>
                <a:off x="3436836" y="1494146"/>
                <a:ext cx="43920" cy="266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44D552D-AEAE-1A3C-D53B-C31C2A371EC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21716" y="1479026"/>
                  <a:ext cx="745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EB27383-CBBE-939D-258B-1368691E7C1C}"/>
                    </a:ext>
                  </a:extLst>
                </p14:cNvPr>
                <p14:cNvContentPartPr/>
                <p14:nvPr/>
              </p14:nvContentPartPr>
              <p14:xfrm>
                <a:off x="3413076" y="1653626"/>
                <a:ext cx="331920" cy="126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EB27383-CBBE-939D-258B-1368691E7C1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97956" y="1638506"/>
                  <a:ext cx="362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DE5503D-3344-C7D2-A652-65F031AF1141}"/>
                    </a:ext>
                  </a:extLst>
                </p14:cNvPr>
                <p14:cNvContentPartPr/>
                <p14:nvPr/>
              </p14:nvContentPartPr>
              <p14:xfrm>
                <a:off x="3754356" y="1649666"/>
                <a:ext cx="75600" cy="59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DE5503D-3344-C7D2-A652-65F031AF114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39236" y="1634546"/>
                  <a:ext cx="1062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1924788-70A0-07EE-139C-EADF90AFF30F}"/>
                    </a:ext>
                  </a:extLst>
                </p14:cNvPr>
                <p14:cNvContentPartPr/>
                <p14:nvPr/>
              </p14:nvContentPartPr>
              <p14:xfrm>
                <a:off x="3883596" y="1490186"/>
                <a:ext cx="68400" cy="252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1924788-70A0-07EE-139C-EADF90AFF30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868476" y="1475066"/>
                  <a:ext cx="986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80CCE90-5B27-E0D0-8422-F2789ED2113C}"/>
                    </a:ext>
                  </a:extLst>
                </p14:cNvPr>
                <p14:cNvContentPartPr/>
                <p14:nvPr/>
              </p14:nvContentPartPr>
              <p14:xfrm>
                <a:off x="3955596" y="1427186"/>
                <a:ext cx="271800" cy="213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80CCE90-5B27-E0D0-8422-F2789ED211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40476" y="1411706"/>
                  <a:ext cx="3020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E8705A8-D899-6811-0AEA-909B16EA2C33}"/>
                    </a:ext>
                  </a:extLst>
                </p14:cNvPr>
                <p14:cNvContentPartPr/>
                <p14:nvPr/>
              </p14:nvContentPartPr>
              <p14:xfrm>
                <a:off x="4177716" y="1523666"/>
                <a:ext cx="65520" cy="59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E8705A8-D899-6811-0AEA-909B16EA2C3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62596" y="1508546"/>
                  <a:ext cx="95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50AB7A3-0226-B54F-020C-B57CECA7A117}"/>
                    </a:ext>
                  </a:extLst>
                </p14:cNvPr>
                <p14:cNvContentPartPr/>
                <p14:nvPr/>
              </p14:nvContentPartPr>
              <p14:xfrm>
                <a:off x="4299036" y="1341146"/>
                <a:ext cx="308880" cy="236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50AB7A3-0226-B54F-020C-B57CECA7A11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283916" y="1325666"/>
                  <a:ext cx="3394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DE5546E-4842-968E-7FC9-9066875F4EEC}"/>
                    </a:ext>
                  </a:extLst>
                </p14:cNvPr>
                <p14:cNvContentPartPr/>
                <p14:nvPr/>
              </p14:nvContentPartPr>
              <p14:xfrm>
                <a:off x="4583796" y="1361306"/>
                <a:ext cx="112320" cy="92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DE5546E-4842-968E-7FC9-9066875F4EE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68676" y="1346186"/>
                  <a:ext cx="1425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53A49D6-CE5A-99DA-D4F1-07B1F5A57938}"/>
                    </a:ext>
                  </a:extLst>
                </p14:cNvPr>
                <p14:cNvContentPartPr/>
                <p14:nvPr/>
              </p14:nvContentPartPr>
              <p14:xfrm>
                <a:off x="4781436" y="1255466"/>
                <a:ext cx="84600" cy="244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53A49D6-CE5A-99DA-D4F1-07B1F5A5793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766316" y="1240346"/>
                  <a:ext cx="1148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CCE5E65-3A68-1809-B92D-94FAC2F9E4A3}"/>
                    </a:ext>
                  </a:extLst>
                </p14:cNvPr>
                <p14:cNvContentPartPr/>
                <p14:nvPr/>
              </p14:nvContentPartPr>
              <p14:xfrm>
                <a:off x="4888716" y="1319186"/>
                <a:ext cx="89280" cy="96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CCE5E65-3A68-1809-B92D-94FAC2F9E4A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73596" y="1304066"/>
                  <a:ext cx="119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FB2EF40-2172-E48A-2DF1-C7B95C3A3182}"/>
                    </a:ext>
                  </a:extLst>
                </p14:cNvPr>
                <p14:cNvContentPartPr/>
                <p14:nvPr/>
              </p14:nvContentPartPr>
              <p14:xfrm>
                <a:off x="5021556" y="1249346"/>
                <a:ext cx="54000" cy="147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FB2EF40-2172-E48A-2DF1-C7B95C3A318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006076" y="1234226"/>
                  <a:ext cx="846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38964D7-5BF5-7861-FAE8-5333B89AB8C9}"/>
                    </a:ext>
                  </a:extLst>
                </p14:cNvPr>
                <p14:cNvContentPartPr/>
                <p14:nvPr/>
              </p14:nvContentPartPr>
              <p14:xfrm>
                <a:off x="5135316" y="1162226"/>
                <a:ext cx="73800" cy="403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38964D7-5BF5-7861-FAE8-5333B89AB8C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120196" y="1147106"/>
                  <a:ext cx="10440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6C644B3-CE3D-027E-66EF-195EFD6619D7}"/>
                    </a:ext>
                  </a:extLst>
                </p14:cNvPr>
                <p14:cNvContentPartPr/>
                <p14:nvPr/>
              </p14:nvContentPartPr>
              <p14:xfrm>
                <a:off x="5246556" y="1231346"/>
                <a:ext cx="261000" cy="133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6C644B3-CE3D-027E-66EF-195EFD6619D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231436" y="1216226"/>
                  <a:ext cx="291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95AE3D2-2397-3D41-70B9-0472BB592A7F}"/>
                    </a:ext>
                  </a:extLst>
                </p14:cNvPr>
                <p14:cNvContentPartPr/>
                <p14:nvPr/>
              </p14:nvContentPartPr>
              <p14:xfrm>
                <a:off x="5407116" y="1091666"/>
                <a:ext cx="124560" cy="253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95AE3D2-2397-3D41-70B9-0472BB592A7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391996" y="1076546"/>
                  <a:ext cx="1551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AD75960-62BA-6835-59D4-8F2990009EAA}"/>
                    </a:ext>
                  </a:extLst>
                </p14:cNvPr>
                <p14:cNvContentPartPr/>
                <p14:nvPr/>
              </p14:nvContentPartPr>
              <p14:xfrm>
                <a:off x="5454996" y="1206866"/>
                <a:ext cx="143640" cy="66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AD75960-62BA-6835-59D4-8F2990009EA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439876" y="1191746"/>
                  <a:ext cx="173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CD5C8DB-6BB3-015C-ECF8-A2FBA15707CC}"/>
                    </a:ext>
                  </a:extLst>
                </p14:cNvPr>
                <p14:cNvContentPartPr/>
                <p14:nvPr/>
              </p14:nvContentPartPr>
              <p14:xfrm>
                <a:off x="5548956" y="1138466"/>
                <a:ext cx="14040" cy="51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CD5C8DB-6BB3-015C-ECF8-A2FBA15707C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533476" y="1123346"/>
                  <a:ext cx="446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072B30D-70D4-E0CD-8F22-86DC1189A642}"/>
                    </a:ext>
                  </a:extLst>
                </p14:cNvPr>
                <p14:cNvContentPartPr/>
                <p14:nvPr/>
              </p14:nvContentPartPr>
              <p14:xfrm>
                <a:off x="5621316" y="1119026"/>
                <a:ext cx="53280" cy="173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072B30D-70D4-E0CD-8F22-86DC1189A64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606196" y="1103906"/>
                  <a:ext cx="838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8D58B66-3FE7-40B5-9071-5E35FB35A7E0}"/>
                    </a:ext>
                  </a:extLst>
                </p14:cNvPr>
                <p14:cNvContentPartPr/>
                <p14:nvPr/>
              </p14:nvContentPartPr>
              <p14:xfrm>
                <a:off x="5630676" y="1171946"/>
                <a:ext cx="227880" cy="1994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8D58B66-3FE7-40B5-9071-5E35FB35A7E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615556" y="1156466"/>
                  <a:ext cx="2584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2C63594-AA39-4DFC-ED18-0119EAA4817A}"/>
                    </a:ext>
                  </a:extLst>
                </p14:cNvPr>
                <p14:cNvContentPartPr/>
                <p14:nvPr/>
              </p14:nvContentPartPr>
              <p14:xfrm>
                <a:off x="4823196" y="1829666"/>
                <a:ext cx="154440" cy="182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2C63594-AA39-4DFC-ED18-0119EAA4817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808076" y="1814186"/>
                  <a:ext cx="1850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53B9ECD-CE02-4304-04A8-5F5506C387E5}"/>
                    </a:ext>
                  </a:extLst>
                </p14:cNvPr>
                <p14:cNvContentPartPr/>
                <p14:nvPr/>
              </p14:nvContentPartPr>
              <p14:xfrm>
                <a:off x="4932276" y="1893026"/>
                <a:ext cx="114480" cy="79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53B9ECD-CE02-4304-04A8-5F5506C387E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917156" y="1877546"/>
                  <a:ext cx="145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C578316-FFE5-0296-87F3-523AB10AB510}"/>
                    </a:ext>
                  </a:extLst>
                </p14:cNvPr>
                <p14:cNvContentPartPr/>
                <p14:nvPr/>
              </p14:nvContentPartPr>
              <p14:xfrm>
                <a:off x="5065836" y="1772066"/>
                <a:ext cx="95400" cy="208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C578316-FFE5-0296-87F3-523AB10AB51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050716" y="1756946"/>
                  <a:ext cx="1260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BF1FBFD-7838-C8A8-0758-AAAAF93CC2B9}"/>
                    </a:ext>
                  </a:extLst>
                </p14:cNvPr>
                <p14:cNvContentPartPr/>
                <p14:nvPr/>
              </p14:nvContentPartPr>
              <p14:xfrm>
                <a:off x="5108316" y="1806266"/>
                <a:ext cx="220320" cy="118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BF1FBFD-7838-C8A8-0758-AAAAF93CC2B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093196" y="1791146"/>
                  <a:ext cx="250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17C722E-BB0F-A99A-D147-33956EB16E44}"/>
                    </a:ext>
                  </a:extLst>
                </p14:cNvPr>
                <p14:cNvContentPartPr/>
                <p14:nvPr/>
              </p14:nvContentPartPr>
              <p14:xfrm>
                <a:off x="5348796" y="1651826"/>
                <a:ext cx="138600" cy="177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17C722E-BB0F-A99A-D147-33956EB16E4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333316" y="1636706"/>
                  <a:ext cx="1692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3BCB2D7-BC9E-5BFF-9A24-3549C367FA88}"/>
                    </a:ext>
                  </a:extLst>
                </p14:cNvPr>
                <p14:cNvContentPartPr/>
                <p14:nvPr/>
              </p14:nvContentPartPr>
              <p14:xfrm>
                <a:off x="5449956" y="1738226"/>
                <a:ext cx="80280" cy="86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3BCB2D7-BC9E-5BFF-9A24-3549C367FA8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34836" y="1723106"/>
                  <a:ext cx="1108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5B6A964-4D78-21AC-FABA-F6D2B9C47327}"/>
                    </a:ext>
                  </a:extLst>
                </p14:cNvPr>
                <p14:cNvContentPartPr/>
                <p14:nvPr/>
              </p14:nvContentPartPr>
              <p14:xfrm>
                <a:off x="5488116" y="1613666"/>
                <a:ext cx="24120" cy="58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5B6A964-4D78-21AC-FABA-F6D2B9C4732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72636" y="1598546"/>
                  <a:ext cx="547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8ED85FB-67AD-A712-FBF7-482442466A23}"/>
                    </a:ext>
                  </a:extLst>
                </p14:cNvPr>
                <p14:cNvContentPartPr/>
                <p14:nvPr/>
              </p14:nvContentPartPr>
              <p14:xfrm>
                <a:off x="5537076" y="1641746"/>
                <a:ext cx="50400" cy="62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8ED85FB-67AD-A712-FBF7-482442466A2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521956" y="1626626"/>
                  <a:ext cx="806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0EBDE0C-55C6-DA4F-BD7B-8C91796CDCB2}"/>
                    </a:ext>
                  </a:extLst>
                </p14:cNvPr>
                <p14:cNvContentPartPr/>
                <p14:nvPr/>
              </p14:nvContentPartPr>
              <p14:xfrm>
                <a:off x="5595396" y="1628426"/>
                <a:ext cx="111240" cy="626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0EBDE0C-55C6-DA4F-BD7B-8C91796CDCB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580276" y="1613306"/>
                  <a:ext cx="1418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444AAAD-3AD0-B0A3-735D-093A7713EA25}"/>
                    </a:ext>
                  </a:extLst>
                </p14:cNvPr>
                <p14:cNvContentPartPr/>
                <p14:nvPr/>
              </p14:nvContentPartPr>
              <p14:xfrm>
                <a:off x="5611956" y="1804826"/>
                <a:ext cx="109080" cy="39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444AAAD-3AD0-B0A3-735D-093A7713EA2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596476" y="1789346"/>
                  <a:ext cx="1393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F17A030-BACE-3170-3A44-06021AAC8004}"/>
                    </a:ext>
                  </a:extLst>
                </p14:cNvPr>
                <p14:cNvContentPartPr/>
                <p14:nvPr/>
              </p14:nvContentPartPr>
              <p14:xfrm>
                <a:off x="5678916" y="1874666"/>
                <a:ext cx="29160" cy="6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F17A030-BACE-3170-3A44-06021AAC800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663796" y="1859546"/>
                  <a:ext cx="59400" cy="36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96158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/>
        </p:nvSpPr>
        <p:spPr>
          <a:xfrm>
            <a:off x="2096062" y="3101515"/>
            <a:ext cx="79998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1F9AB0-A0A4-B00F-C105-0D4C12A56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774" y="840726"/>
            <a:ext cx="9470018" cy="51266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29F7FFB-4F6E-1EFF-A855-0BA4B18BA77F}"/>
                  </a:ext>
                </a:extLst>
              </p14:cNvPr>
              <p14:cNvContentPartPr/>
              <p14:nvPr/>
            </p14:nvContentPartPr>
            <p14:xfrm>
              <a:off x="1566777" y="4651713"/>
              <a:ext cx="517680" cy="108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29F7FFB-4F6E-1EFF-A855-0BA4B18BA7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1297" y="4636593"/>
                <a:ext cx="5482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C44022D-7F03-A84E-9617-AAEBC03C55F6}"/>
                  </a:ext>
                </a:extLst>
              </p14:cNvPr>
              <p14:cNvContentPartPr/>
              <p14:nvPr/>
            </p14:nvContentPartPr>
            <p14:xfrm>
              <a:off x="5919177" y="4571793"/>
              <a:ext cx="852480" cy="47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C44022D-7F03-A84E-9617-AAEBC03C55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03697" y="4556313"/>
                <a:ext cx="8830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83F2D01-25F9-2C16-D466-13CC37A32E7F}"/>
                  </a:ext>
                </a:extLst>
              </p14:cNvPr>
              <p14:cNvContentPartPr/>
              <p14:nvPr/>
            </p14:nvContentPartPr>
            <p14:xfrm>
              <a:off x="5077497" y="5072913"/>
              <a:ext cx="546480" cy="39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83F2D01-25F9-2C16-D466-13CC37A32E7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62377" y="5057793"/>
                <a:ext cx="5770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7F49228-764F-17E2-E0B4-0B0F07CFAF9F}"/>
                  </a:ext>
                </a:extLst>
              </p14:cNvPr>
              <p14:cNvContentPartPr/>
              <p14:nvPr/>
            </p14:nvContentPartPr>
            <p14:xfrm>
              <a:off x="4306737" y="5404113"/>
              <a:ext cx="139320" cy="19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7F49228-764F-17E2-E0B4-0B0F07CFAF9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91257" y="5388633"/>
                <a:ext cx="1699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1CFCAA1-4F52-B0FB-32FF-F14869D4B7CF}"/>
                  </a:ext>
                </a:extLst>
              </p14:cNvPr>
              <p14:cNvContentPartPr/>
              <p14:nvPr/>
            </p14:nvContentPartPr>
            <p14:xfrm>
              <a:off x="4123137" y="5529033"/>
              <a:ext cx="1638720" cy="212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1CFCAA1-4F52-B0FB-32FF-F14869D4B7C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08017" y="5513553"/>
                <a:ext cx="166932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3A401CE-42B2-6DE0-3422-FDFE91A1F290}"/>
                  </a:ext>
                </a:extLst>
              </p14:cNvPr>
              <p14:cNvContentPartPr/>
              <p14:nvPr/>
            </p14:nvContentPartPr>
            <p14:xfrm>
              <a:off x="3242937" y="6112233"/>
              <a:ext cx="252720" cy="439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3A401CE-42B2-6DE0-3422-FDFE91A1F29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27817" y="6097113"/>
                <a:ext cx="282960" cy="7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9597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/>
        </p:nvSpPr>
        <p:spPr>
          <a:xfrm>
            <a:off x="629459" y="108933"/>
            <a:ext cx="79998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Notebooks</a:t>
            </a:r>
            <a:endParaRPr sz="3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410925-1360-61F8-1D9A-EDB75B5D204C}"/>
              </a:ext>
            </a:extLst>
          </p:cNvPr>
          <p:cNvSpPr txBox="1"/>
          <p:nvPr/>
        </p:nvSpPr>
        <p:spPr>
          <a:xfrm>
            <a:off x="149925" y="2490497"/>
            <a:ext cx="981941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https://colab.research.google.com/drive/1thDIqQgz_YADYv1BikHa2xBC4WzWVqlW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A5F814-7CDD-2B30-D258-65E77F720683}"/>
              </a:ext>
            </a:extLst>
          </p:cNvPr>
          <p:cNvSpPr/>
          <p:nvPr/>
        </p:nvSpPr>
        <p:spPr>
          <a:xfrm>
            <a:off x="195943" y="2122362"/>
            <a:ext cx="2208810" cy="3681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NLP Libraries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5E3666-93D2-A4D4-A918-89D37593D174}"/>
              </a:ext>
            </a:extLst>
          </p:cNvPr>
          <p:cNvSpPr/>
          <p:nvPr/>
        </p:nvSpPr>
        <p:spPr>
          <a:xfrm>
            <a:off x="195943" y="2858632"/>
            <a:ext cx="2208810" cy="3681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NLP Libraries</a:t>
            </a:r>
          </a:p>
        </p:txBody>
      </p:sp>
    </p:spTree>
    <p:extLst>
      <p:ext uri="{BB962C8B-B14F-4D97-AF65-F5344CB8AC3E}">
        <p14:creationId xmlns:p14="http://schemas.microsoft.com/office/powerpoint/2010/main" val="825567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990467e5a_0_35"/>
          <p:cNvSpPr txBox="1"/>
          <p:nvPr/>
        </p:nvSpPr>
        <p:spPr>
          <a:xfrm>
            <a:off x="2096062" y="2213395"/>
            <a:ext cx="79998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doubts?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g12990467e5a_0_35"/>
          <p:cNvSpPr txBox="1"/>
          <p:nvPr/>
        </p:nvSpPr>
        <p:spPr>
          <a:xfrm>
            <a:off x="2096062" y="3101515"/>
            <a:ext cx="79998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body" idx="1"/>
          </p:nvPr>
        </p:nvSpPr>
        <p:spPr>
          <a:xfrm>
            <a:off x="622300" y="1248493"/>
            <a:ext cx="10947400" cy="2065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925" tIns="16925" rIns="16925" bIns="16925" anchor="t" anchorCtr="0">
            <a:spAutoFit/>
          </a:bodyPr>
          <a:lstStyle/>
          <a:p>
            <a:pPr marL="360000" lvl="0" indent="-360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NLP &amp; Background</a:t>
            </a:r>
            <a:endParaRPr dirty="0"/>
          </a:p>
          <a:p>
            <a:pPr marL="360000" lvl="0" indent="-360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Preprocessing</a:t>
            </a:r>
            <a:endParaRPr dirty="0"/>
          </a:p>
          <a:p>
            <a:pPr marL="360000" lvl="0" indent="-360000" algn="l" rtl="0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SzPts val="2400"/>
              <a:buChar char="•"/>
            </a:pPr>
            <a:r>
              <a:rPr lang="en-IN" sz="2400" dirty="0">
                <a:latin typeface="Calibri"/>
                <a:ea typeface="Calibri"/>
                <a:cs typeface="Calibri"/>
                <a:sym typeface="Calibri"/>
              </a:rPr>
              <a:t>Lab Exercise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"/>
          <p:cNvSpPr txBox="1">
            <a:spLocks noGrp="1"/>
          </p:cNvSpPr>
          <p:nvPr>
            <p:ph type="title"/>
          </p:nvPr>
        </p:nvSpPr>
        <p:spPr>
          <a:xfrm>
            <a:off x="622300" y="457202"/>
            <a:ext cx="10947400" cy="49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925" tIns="16925" rIns="16925" bIns="16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3200" b="1">
                <a:latin typeface="Calibri"/>
                <a:ea typeface="Calibri"/>
                <a:cs typeface="Calibri"/>
                <a:sym typeface="Calibri"/>
              </a:rPr>
              <a:t>Agenda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5"/>
          <p:cNvSpPr txBox="1">
            <a:spLocks noGrp="1"/>
          </p:cNvSpPr>
          <p:nvPr>
            <p:ph type="title"/>
          </p:nvPr>
        </p:nvSpPr>
        <p:spPr>
          <a:xfrm>
            <a:off x="700358" y="379144"/>
            <a:ext cx="10947400" cy="756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925" tIns="16925" rIns="16925" bIns="16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3200" b="1">
                <a:latin typeface="Calibri"/>
                <a:ea typeface="Calibri"/>
                <a:cs typeface="Calibri"/>
                <a:sym typeface="Calibri"/>
              </a:rPr>
              <a:t>Summary</a:t>
            </a:r>
            <a:endParaRPr sz="3200"/>
          </a:p>
        </p:txBody>
      </p:sp>
      <p:sp>
        <p:nvSpPr>
          <p:cNvPr id="88" name="Google Shape;88;p45"/>
          <p:cNvSpPr/>
          <p:nvPr/>
        </p:nvSpPr>
        <p:spPr>
          <a:xfrm>
            <a:off x="9581211" y="5635599"/>
            <a:ext cx="236314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 NOT WRITE ANYTHING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HERE. LEAVE THIS SPACE FOR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WEBCAM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5"/>
          <p:cNvSpPr txBox="1"/>
          <p:nvPr/>
        </p:nvSpPr>
        <p:spPr>
          <a:xfrm>
            <a:off x="700358" y="1323633"/>
            <a:ext cx="10817764" cy="236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60000" marR="0" lvl="0" indent="-360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Point 1</a:t>
            </a:r>
            <a:endParaRPr/>
          </a:p>
          <a:p>
            <a:pPr marL="360000" marR="0" lvl="0" indent="-360000" algn="l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Point 2</a:t>
            </a:r>
            <a:endParaRPr/>
          </a:p>
          <a:p>
            <a:pPr marL="360000" marR="0" lvl="0" indent="-360000" algn="l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Point 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/>
          <p:nvPr/>
        </p:nvSpPr>
        <p:spPr>
          <a:xfrm>
            <a:off x="1864568" y="2705268"/>
            <a:ext cx="7999725" cy="121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NLP &amp; Text Mining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/>
        </p:nvSpPr>
        <p:spPr>
          <a:xfrm>
            <a:off x="2096062" y="3101515"/>
            <a:ext cx="79998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CE07A3-881B-B107-8944-E1DB22912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04" y="638979"/>
            <a:ext cx="10824991" cy="528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28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/>
        </p:nvSpPr>
        <p:spPr>
          <a:xfrm>
            <a:off x="2096062" y="3101515"/>
            <a:ext cx="79998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217097-9149-1B91-7E37-76A78469C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25" y="568034"/>
            <a:ext cx="9386843" cy="572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24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/>
        </p:nvSpPr>
        <p:spPr>
          <a:xfrm>
            <a:off x="2096062" y="3101515"/>
            <a:ext cx="79998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D51BD4-7D0A-E643-18A2-0E0F8C533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650" y="650711"/>
            <a:ext cx="9214262" cy="541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25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/>
        </p:nvSpPr>
        <p:spPr>
          <a:xfrm>
            <a:off x="2096062" y="3101515"/>
            <a:ext cx="79998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8AAF5-21CB-0ED0-E666-CD5D8EE40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459" y="1198731"/>
            <a:ext cx="9481457" cy="422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75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EF08C-8D7D-2D30-56B2-49D8D2DF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67" y="568662"/>
            <a:ext cx="7117692" cy="3661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1C6E99-8380-5997-2746-607CA1099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208" y="4338174"/>
            <a:ext cx="5174216" cy="23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58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/>
        </p:nvSpPr>
        <p:spPr>
          <a:xfrm>
            <a:off x="2096062" y="3101515"/>
            <a:ext cx="79998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C6C5E7-937D-A195-95CF-D46F3179D016}"/>
              </a:ext>
            </a:extLst>
          </p:cNvPr>
          <p:cNvSpPr txBox="1"/>
          <p:nvPr/>
        </p:nvSpPr>
        <p:spPr>
          <a:xfrm>
            <a:off x="719941" y="1463128"/>
            <a:ext cx="10846625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effectLst/>
                <a:latin typeface="Calibri" panose="020F0502020204030204" pitchFamily="34" charset="0"/>
              </a:rPr>
              <a:t>NLU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b="1" dirty="0">
                <a:effectLst/>
                <a:latin typeface="Calibri" panose="020F0502020204030204" pitchFamily="34" charset="0"/>
              </a:rPr>
              <a:t>Lexical Processing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Vector representation of text data - Text cleaning, Regex, Tokenization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Libraries - NLTK, </a:t>
            </a:r>
            <a:r>
              <a:rPr lang="en-US" sz="1100" dirty="0" err="1">
                <a:effectLst/>
                <a:latin typeface="Calibri" panose="020F0502020204030204" pitchFamily="34" charset="0"/>
              </a:rPr>
              <a:t>SpaCy</a:t>
            </a:r>
            <a:r>
              <a:rPr lang="en-US" sz="1100" dirty="0">
                <a:effectLst/>
                <a:latin typeface="Calibri" panose="020F0502020204030204" pitchFamily="34" charset="0"/>
              </a:rPr>
              <a:t>, </a:t>
            </a:r>
            <a:r>
              <a:rPr lang="en-US" sz="1100" dirty="0" err="1">
                <a:effectLst/>
                <a:latin typeface="Calibri" panose="020F0502020204030204" pitchFamily="34" charset="0"/>
              </a:rPr>
              <a:t>Gensim</a:t>
            </a:r>
            <a:r>
              <a:rPr lang="en-US" sz="1100" dirty="0">
                <a:effectLst/>
                <a:latin typeface="Calibri" panose="020F0502020204030204" pitchFamily="34" charset="0"/>
              </a:rPr>
              <a:t> - 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1" dirty="0">
                <a:effectLst/>
                <a:latin typeface="Calibri" panose="020F0502020204030204" pitchFamily="34" charset="0"/>
              </a:rPr>
              <a:t>Models -</a:t>
            </a:r>
            <a:r>
              <a:rPr lang="en-US" sz="1100" dirty="0">
                <a:effectLst/>
                <a:latin typeface="Calibri" panose="020F0502020204030204" pitchFamily="34" charset="0"/>
              </a:rPr>
              <a:t> frequency based analysis - </a:t>
            </a:r>
            <a:r>
              <a:rPr lang="en-US" sz="1100" dirty="0" err="1">
                <a:effectLst/>
                <a:latin typeface="Calibri" panose="020F0502020204030204" pitchFamily="34" charset="0"/>
              </a:rPr>
              <a:t>wordcloud</a:t>
            </a:r>
            <a:r>
              <a:rPr lang="en-US" sz="1100" dirty="0">
                <a:effectLst/>
                <a:latin typeface="Calibri" panose="020F0502020204030204" pitchFamily="34" charset="0"/>
              </a:rPr>
              <a:t>, frequency plot, 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1" dirty="0">
                <a:effectLst/>
                <a:latin typeface="Calibri" panose="020F0502020204030204" pitchFamily="34" charset="0"/>
              </a:rPr>
              <a:t>Feature Extraction - </a:t>
            </a:r>
            <a:r>
              <a:rPr lang="en-US" sz="1100" dirty="0">
                <a:effectLst/>
                <a:latin typeface="Calibri" panose="020F0502020204030204" pitchFamily="34" charset="0"/>
              </a:rPr>
              <a:t>BOW, TF-IDF, Topic Modelling (basics - LDA/LSA)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100" b="1" dirty="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b="1" dirty="0">
                <a:effectLst/>
                <a:latin typeface="Calibri" panose="020F0502020204030204" pitchFamily="34" charset="0"/>
              </a:rPr>
              <a:t>Syntactical Processing</a:t>
            </a:r>
          </a:p>
          <a:p>
            <a:pPr marL="742950" lvl="4" indent="-285750" fontAlgn="ctr">
              <a:buFont typeface="Arial" panose="020B0604020202020204" pitchFamily="34" charset="0"/>
              <a:buChar char="•"/>
            </a:pPr>
            <a:r>
              <a:rPr lang="en-US" sz="1100" b="1" dirty="0">
                <a:effectLst/>
                <a:latin typeface="Calibri" panose="020F0502020204030204" pitchFamily="34" charset="0"/>
              </a:rPr>
              <a:t>Syntax of the text -</a:t>
            </a:r>
            <a:r>
              <a:rPr lang="en-US" sz="1100" dirty="0">
                <a:effectLst/>
                <a:latin typeface="Calibri" panose="020F0502020204030204" pitchFamily="34" charset="0"/>
              </a:rPr>
              <a:t> Generation of text, POS, Parsing - constituent and dependency parsing, chunking, word sense disambiguation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Libraries - NLTK, </a:t>
            </a:r>
            <a:r>
              <a:rPr lang="en-US" sz="1100" b="1" dirty="0" err="1">
                <a:effectLst/>
                <a:latin typeface="Calibri" panose="020F0502020204030204" pitchFamily="34" charset="0"/>
              </a:rPr>
              <a:t>SpaCy</a:t>
            </a:r>
            <a:r>
              <a:rPr lang="en-US" sz="1100" dirty="0">
                <a:effectLst/>
                <a:latin typeface="Calibri" panose="020F0502020204030204" pitchFamily="34" charset="0"/>
              </a:rPr>
              <a:t>, </a:t>
            </a:r>
            <a:r>
              <a:rPr lang="en-US" sz="1100" b="1" dirty="0" err="1">
                <a:effectLst/>
                <a:latin typeface="Calibri" panose="020F0502020204030204" pitchFamily="34" charset="0"/>
              </a:rPr>
              <a:t>Textblob</a:t>
            </a:r>
            <a:r>
              <a:rPr lang="en-US" sz="1100" dirty="0">
                <a:effectLst/>
                <a:latin typeface="Calibri" panose="020F0502020204030204" pitchFamily="34" charset="0"/>
              </a:rPr>
              <a:t>, </a:t>
            </a:r>
            <a:r>
              <a:rPr lang="en-US" sz="1100" dirty="0" err="1">
                <a:effectLst/>
                <a:latin typeface="Calibri" panose="020F0502020204030204" pitchFamily="34" charset="0"/>
              </a:rPr>
              <a:t>Gensim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Models - </a:t>
            </a:r>
            <a:r>
              <a:rPr lang="en-US" sz="1100" b="1" dirty="0">
                <a:effectLst/>
                <a:latin typeface="Calibri" panose="020F0502020204030204" pitchFamily="34" charset="0"/>
              </a:rPr>
              <a:t>NER -</a:t>
            </a:r>
            <a:r>
              <a:rPr lang="en-US" sz="1100" b="1" dirty="0" err="1">
                <a:effectLst/>
                <a:latin typeface="Calibri" panose="020F0502020204030204" pitchFamily="34" charset="0"/>
              </a:rPr>
              <a:t>iOB</a:t>
            </a:r>
            <a:r>
              <a:rPr lang="en-US" sz="1100" b="1" dirty="0">
                <a:effectLst/>
                <a:latin typeface="Calibri" panose="020F0502020204030204" pitchFamily="34" charset="0"/>
              </a:rPr>
              <a:t>, CRF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100" b="1" dirty="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b="1" dirty="0">
                <a:effectLst/>
                <a:latin typeface="Calibri" panose="020F0502020204030204" pitchFamily="34" charset="0"/>
              </a:rPr>
              <a:t>Sematic/Contextual Processing/Analysis </a:t>
            </a:r>
            <a:endParaRPr lang="en-US" sz="1100" b="1" dirty="0">
              <a:latin typeface="Calibri" panose="020F0502020204030204" pitchFamily="34" charset="0"/>
            </a:endParaRPr>
          </a:p>
          <a:p>
            <a:pPr marL="742950" lvl="2" indent="-285750" fontAlgn="ctr">
              <a:buFont typeface="Arial" panose="020B0604020202020204" pitchFamily="34" charset="0"/>
              <a:buChar char="•"/>
            </a:pPr>
            <a:r>
              <a:rPr lang="en-US" sz="1100" b="1" dirty="0">
                <a:effectLst/>
                <a:latin typeface="Calibri" panose="020F0502020204030204" pitchFamily="34" charset="0"/>
              </a:rPr>
              <a:t>Underlying relationship between the words/sentences - </a:t>
            </a:r>
            <a:r>
              <a:rPr lang="en-US" sz="1100" dirty="0">
                <a:effectLst/>
                <a:latin typeface="Calibri" panose="020F0502020204030204" pitchFamily="34" charset="0"/>
              </a:rPr>
              <a:t>Word Embeddings, Feature Extraction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Libraries - </a:t>
            </a:r>
            <a:r>
              <a:rPr lang="en-US" sz="1100" dirty="0" err="1">
                <a:effectLst/>
                <a:latin typeface="Calibri" panose="020F0502020204030204" pitchFamily="34" charset="0"/>
              </a:rPr>
              <a:t>Gensim</a:t>
            </a:r>
            <a:r>
              <a:rPr lang="en-US" sz="1100" dirty="0">
                <a:effectLst/>
                <a:latin typeface="Calibri" panose="020F0502020204030204" pitchFamily="34" charset="0"/>
              </a:rPr>
              <a:t>, KERAS/TF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1" dirty="0">
                <a:effectLst/>
                <a:latin typeface="Calibri" panose="020F0502020204030204" pitchFamily="34" charset="0"/>
              </a:rPr>
              <a:t>Models</a:t>
            </a:r>
            <a:r>
              <a:rPr lang="en-US" sz="1100" dirty="0">
                <a:effectLst/>
                <a:latin typeface="Calibri" panose="020F0502020204030204" pitchFamily="34" charset="0"/>
              </a:rPr>
              <a:t> - Word2Vec models, </a:t>
            </a:r>
            <a:r>
              <a:rPr lang="en-US" sz="1100" dirty="0" err="1">
                <a:effectLst/>
                <a:latin typeface="Calibri" panose="020F0502020204030204" pitchFamily="34" charset="0"/>
              </a:rPr>
              <a:t>GloVe</a:t>
            </a:r>
            <a:r>
              <a:rPr lang="en-US" sz="1100" dirty="0">
                <a:effectLst/>
                <a:latin typeface="Calibri" panose="020F0502020204030204" pitchFamily="34" charset="0"/>
              </a:rPr>
              <a:t>, BERT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100" b="1" dirty="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b="1" dirty="0">
                <a:effectLst/>
                <a:latin typeface="Calibri" panose="020F0502020204030204" pitchFamily="34" charset="0"/>
              </a:rPr>
              <a:t>Machine Learning Models </a:t>
            </a:r>
          </a:p>
          <a:p>
            <a:pPr marL="742950" lvl="2" indent="-285750" fontAlgn="ctr">
              <a:buFont typeface="Arial" panose="020B0604020202020204" pitchFamily="34" charset="0"/>
              <a:buChar char="•"/>
            </a:pPr>
            <a:r>
              <a:rPr lang="en-US" sz="1100" b="1" dirty="0">
                <a:effectLst/>
                <a:latin typeface="Calibri" panose="020F0502020204030204" pitchFamily="34" charset="0"/>
              </a:rPr>
              <a:t>Supervised Learning -</a:t>
            </a:r>
            <a:r>
              <a:rPr lang="en-US" sz="1100" dirty="0">
                <a:effectLst/>
                <a:latin typeface="Calibri" panose="020F0502020204030204" pitchFamily="34" charset="0"/>
              </a:rPr>
              <a:t> Text classification - ham/spam, POS tagging, Sentiment Classification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1" dirty="0">
                <a:effectLst/>
                <a:latin typeface="Calibri" panose="020F0502020204030204" pitchFamily="34" charset="0"/>
              </a:rPr>
              <a:t>Unsupervised Learning </a:t>
            </a:r>
            <a:r>
              <a:rPr lang="en-US" sz="1100" dirty="0">
                <a:effectLst/>
                <a:latin typeface="Calibri" panose="020F0502020204030204" pitchFamily="34" charset="0"/>
              </a:rPr>
              <a:t>- Topic Modelling - </a:t>
            </a:r>
            <a:r>
              <a:rPr lang="en-US" sz="1100" b="1" dirty="0">
                <a:effectLst/>
                <a:latin typeface="Calibri" panose="020F0502020204030204" pitchFamily="34" charset="0"/>
              </a:rPr>
              <a:t>LDA</a:t>
            </a:r>
            <a:r>
              <a:rPr lang="en-US" sz="1100" dirty="0">
                <a:effectLst/>
                <a:latin typeface="Calibri" panose="020F0502020204030204" pitchFamily="34" charset="0"/>
              </a:rPr>
              <a:t>/LSA/</a:t>
            </a:r>
            <a:r>
              <a:rPr lang="en-US" sz="1100" dirty="0" err="1">
                <a:effectLst/>
                <a:latin typeface="Calibri" panose="020F0502020204030204" pitchFamily="34" charset="0"/>
              </a:rPr>
              <a:t>pLSA</a:t>
            </a:r>
            <a:r>
              <a:rPr lang="en-US" sz="1100" dirty="0">
                <a:effectLst/>
                <a:latin typeface="Calibri" panose="020F0502020204030204" pitchFamily="34" charset="0"/>
              </a:rPr>
              <a:t>/NMF/PCA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100" b="1" dirty="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b="1" dirty="0">
                <a:effectLst/>
                <a:latin typeface="Calibri" panose="020F0502020204030204" pitchFamily="34" charset="0"/>
              </a:rPr>
              <a:t>Deep Learning Models - (Day - 5&amp;6)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1" dirty="0">
                <a:effectLst/>
                <a:latin typeface="Calibri" panose="020F0502020204030204" pitchFamily="34" charset="0"/>
              </a:rPr>
              <a:t>Supervised Learning - </a:t>
            </a:r>
            <a:r>
              <a:rPr lang="en-US" sz="1100" dirty="0">
                <a:effectLst/>
                <a:latin typeface="Calibri" panose="020F0502020204030204" pitchFamily="34" charset="0"/>
              </a:rPr>
              <a:t>ANNs, Sentiment Classification - Word2Vec/RNNs/LSTMs, Seq2Seq (Encoder - Decoder Models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endParaRPr lang="en-US" sz="1300" b="1" dirty="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endParaRPr lang="en-US" sz="1300" b="1" dirty="0"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sz="1300" b="1" dirty="0">
                <a:effectLst/>
                <a:latin typeface="Calibri" panose="020F0502020204030204" pitchFamily="34" charset="0"/>
              </a:rPr>
              <a:t>NLG</a:t>
            </a:r>
            <a:endParaRPr lang="en-US" sz="1100" dirty="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300" b="1" dirty="0">
                <a:effectLst/>
                <a:latin typeface="Calibri" panose="020F0502020204030204" pitchFamily="34" charset="0"/>
              </a:rPr>
              <a:t>Language Models - </a:t>
            </a:r>
            <a:r>
              <a:rPr lang="en-US" sz="1300" dirty="0">
                <a:effectLst/>
                <a:latin typeface="Calibri" panose="020F0502020204030204" pitchFamily="34" charset="0"/>
              </a:rPr>
              <a:t>RNNs/LSTMs/GRUs</a:t>
            </a:r>
            <a:endParaRPr lang="en-US" sz="1100" dirty="0">
              <a:effectLst/>
              <a:latin typeface="Calibri" panose="020F0502020204030204" pitchFamily="34" charset="0"/>
            </a:endParaRPr>
          </a:p>
          <a:p>
            <a:pPr marL="1143000" indent="-228600" fontAlgn="ctr">
              <a:buFont typeface="Arial" panose="020B0604020202020204" pitchFamily="34" charset="0"/>
              <a:buChar char="•"/>
            </a:pP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102870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5" name="Google Shape;60;p3">
            <a:extLst>
              <a:ext uri="{FF2B5EF4-FFF2-40B4-BE49-F238E27FC236}">
                <a16:creationId xmlns:a16="http://schemas.microsoft.com/office/drawing/2014/main" id="{9DB84664-7D08-0E89-3A72-6A4BC8AEC13C}"/>
              </a:ext>
            </a:extLst>
          </p:cNvPr>
          <p:cNvSpPr txBox="1"/>
          <p:nvPr/>
        </p:nvSpPr>
        <p:spPr>
          <a:xfrm>
            <a:off x="719941" y="238611"/>
            <a:ext cx="7999800" cy="735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NLP Components Details</a:t>
            </a:r>
            <a:endParaRPr sz="3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114A6F4-2944-9C26-0231-AF91BF3DB2D7}"/>
              </a:ext>
            </a:extLst>
          </p:cNvPr>
          <p:cNvGrpSpPr/>
          <p:nvPr/>
        </p:nvGrpSpPr>
        <p:grpSpPr>
          <a:xfrm>
            <a:off x="2700187" y="711013"/>
            <a:ext cx="9302400" cy="3731760"/>
            <a:chOff x="2700187" y="711013"/>
            <a:chExt cx="9302400" cy="373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2EFFE55-73E5-7ACB-293D-E715CE058FB8}"/>
                    </a:ext>
                  </a:extLst>
                </p14:cNvPr>
                <p14:cNvContentPartPr/>
                <p14:nvPr/>
              </p14:nvContentPartPr>
              <p14:xfrm>
                <a:off x="2799547" y="2138053"/>
                <a:ext cx="360" cy="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2EFFE55-73E5-7ACB-293D-E715CE058FB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84067" y="2122573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8AAC686-387B-FB11-42E4-06CF30C2CFBA}"/>
                    </a:ext>
                  </a:extLst>
                </p14:cNvPr>
                <p14:cNvContentPartPr/>
                <p14:nvPr/>
              </p14:nvContentPartPr>
              <p14:xfrm>
                <a:off x="3054787" y="2121853"/>
                <a:ext cx="186120" cy="10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8AAC686-387B-FB11-42E4-06CF30C2CF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39667" y="2106373"/>
                  <a:ext cx="2167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350C711-4DB5-4CE8-DEED-DE89ECEFB075}"/>
                    </a:ext>
                  </a:extLst>
                </p14:cNvPr>
                <p14:cNvContentPartPr/>
                <p14:nvPr/>
              </p14:nvContentPartPr>
              <p14:xfrm>
                <a:off x="3583987" y="2179813"/>
                <a:ext cx="101520" cy="9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350C711-4DB5-4CE8-DEED-DE89ECEFB07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68867" y="2164333"/>
                  <a:ext cx="132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E56E025-D63F-CD9C-4432-F4ABE80C1986}"/>
                    </a:ext>
                  </a:extLst>
                </p14:cNvPr>
                <p14:cNvContentPartPr/>
                <p14:nvPr/>
              </p14:nvContentPartPr>
              <p14:xfrm>
                <a:off x="2700187" y="1785973"/>
                <a:ext cx="177480" cy="16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E56E025-D63F-CD9C-4432-F4ABE80C198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85067" y="1770493"/>
                  <a:ext cx="2080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5D45DD8-B9FB-5868-6530-5D5A32F83446}"/>
                    </a:ext>
                  </a:extLst>
                </p14:cNvPr>
                <p14:cNvContentPartPr/>
                <p14:nvPr/>
              </p14:nvContentPartPr>
              <p14:xfrm>
                <a:off x="3009067" y="1738813"/>
                <a:ext cx="186840" cy="161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5D45DD8-B9FB-5868-6530-5D5A32F8344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93947" y="1723333"/>
                  <a:ext cx="217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E38BF47-678F-9CB0-2ADA-9B52444C0413}"/>
                    </a:ext>
                  </a:extLst>
                </p14:cNvPr>
                <p14:cNvContentPartPr/>
                <p14:nvPr/>
              </p14:nvContentPartPr>
              <p14:xfrm>
                <a:off x="3243787" y="1743853"/>
                <a:ext cx="73800" cy="80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E38BF47-678F-9CB0-2ADA-9B52444C041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28667" y="1728373"/>
                  <a:ext cx="1044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3EEE0E3-EC62-EAC9-4D76-2D23C7922896}"/>
                    </a:ext>
                  </a:extLst>
                </p14:cNvPr>
                <p14:cNvContentPartPr/>
                <p14:nvPr/>
              </p14:nvContentPartPr>
              <p14:xfrm>
                <a:off x="3340627" y="1707133"/>
                <a:ext cx="96120" cy="120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3EEE0E3-EC62-EAC9-4D76-2D23C792289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25147" y="1691653"/>
                  <a:ext cx="1267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4E97706-B186-C6FA-AB3A-B68FD7D5BAA9}"/>
                    </a:ext>
                  </a:extLst>
                </p14:cNvPr>
                <p14:cNvContentPartPr/>
                <p14:nvPr/>
              </p14:nvContentPartPr>
              <p14:xfrm>
                <a:off x="3506227" y="1611733"/>
                <a:ext cx="71640" cy="189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4E97706-B186-C6FA-AB3A-B68FD7D5BAA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91107" y="1596253"/>
                  <a:ext cx="102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20CABC-4C21-7401-9F54-5450189CB1F8}"/>
                    </a:ext>
                  </a:extLst>
                </p14:cNvPr>
                <p14:cNvContentPartPr/>
                <p14:nvPr/>
              </p14:nvContentPartPr>
              <p14:xfrm>
                <a:off x="3773707" y="1566013"/>
                <a:ext cx="41760" cy="245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20CABC-4C21-7401-9F54-5450189CB1F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58587" y="1550893"/>
                  <a:ext cx="723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3C713D2-2C14-AAFE-3944-90649B5A9874}"/>
                    </a:ext>
                  </a:extLst>
                </p14:cNvPr>
                <p14:cNvContentPartPr/>
                <p14:nvPr/>
              </p14:nvContentPartPr>
              <p14:xfrm>
                <a:off x="3852547" y="1602373"/>
                <a:ext cx="431640" cy="205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3C713D2-2C14-AAFE-3944-90649B5A987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37427" y="1587253"/>
                  <a:ext cx="4618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189D3B2-F5F8-B87B-1829-DB62F616A092}"/>
                    </a:ext>
                  </a:extLst>
                </p14:cNvPr>
                <p14:cNvContentPartPr/>
                <p14:nvPr/>
              </p14:nvContentPartPr>
              <p14:xfrm>
                <a:off x="4375627" y="1658173"/>
                <a:ext cx="179640" cy="102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189D3B2-F5F8-B87B-1829-DB62F616A09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60507" y="1643053"/>
                  <a:ext cx="210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FB6A4ED-12D3-14BC-F2F4-470A7136C0E1}"/>
                    </a:ext>
                  </a:extLst>
                </p14:cNvPr>
                <p14:cNvContentPartPr/>
                <p14:nvPr/>
              </p14:nvContentPartPr>
              <p14:xfrm>
                <a:off x="4578307" y="1545493"/>
                <a:ext cx="567360" cy="205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FB6A4ED-12D3-14BC-F2F4-470A7136C0E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563187" y="1530373"/>
                  <a:ext cx="5979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058040D-E9CB-F3B3-37E6-E3D19A328BAB}"/>
                    </a:ext>
                  </a:extLst>
                </p14:cNvPr>
                <p14:cNvContentPartPr/>
                <p14:nvPr/>
              </p14:nvContentPartPr>
              <p14:xfrm>
                <a:off x="5187067" y="1460173"/>
                <a:ext cx="68760" cy="165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058040D-E9CB-F3B3-37E6-E3D19A328BA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171947" y="1444693"/>
                  <a:ext cx="99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E880403-E734-A496-011B-39FBFB16F344}"/>
                    </a:ext>
                  </a:extLst>
                </p14:cNvPr>
                <p14:cNvContentPartPr/>
                <p14:nvPr/>
              </p14:nvContentPartPr>
              <p14:xfrm>
                <a:off x="5220187" y="1308613"/>
                <a:ext cx="535320" cy="324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E880403-E734-A496-011B-39FBFB16F34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05067" y="1293133"/>
                  <a:ext cx="5655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B9DBA78-A49D-BFAD-61A0-59C78792A10F}"/>
                    </a:ext>
                  </a:extLst>
                </p14:cNvPr>
                <p14:cNvContentPartPr/>
                <p14:nvPr/>
              </p14:nvContentPartPr>
              <p14:xfrm>
                <a:off x="5741467" y="1306093"/>
                <a:ext cx="16200" cy="75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B9DBA78-A49D-BFAD-61A0-59C78792A10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726347" y="1290613"/>
                  <a:ext cx="468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CC73C33-A75B-2AF0-C54A-9DC584896413}"/>
                    </a:ext>
                  </a:extLst>
                </p14:cNvPr>
                <p14:cNvContentPartPr/>
                <p14:nvPr/>
              </p14:nvContentPartPr>
              <p14:xfrm>
                <a:off x="5796547" y="1246693"/>
                <a:ext cx="268200" cy="330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CC73C33-A75B-2AF0-C54A-9DC58489641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81427" y="1231573"/>
                  <a:ext cx="2988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C9121E1-EF7C-6914-10BB-583DB3246535}"/>
                    </a:ext>
                  </a:extLst>
                </p14:cNvPr>
                <p14:cNvContentPartPr/>
                <p14:nvPr/>
              </p14:nvContentPartPr>
              <p14:xfrm>
                <a:off x="4135867" y="2311213"/>
                <a:ext cx="365400" cy="17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C9121E1-EF7C-6914-10BB-583DB324653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120747" y="2296093"/>
                  <a:ext cx="3956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1727E68-F60E-C67B-A88D-FB0F9FE2A627}"/>
                    </a:ext>
                  </a:extLst>
                </p14:cNvPr>
                <p14:cNvContentPartPr/>
                <p14:nvPr/>
              </p14:nvContentPartPr>
              <p14:xfrm>
                <a:off x="4899427" y="2309413"/>
                <a:ext cx="453240" cy="30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1727E68-F60E-C67B-A88D-FB0F9FE2A62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84307" y="2294293"/>
                  <a:ext cx="4838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F6926B2-B90A-E12B-87DD-429EB505ED4E}"/>
                    </a:ext>
                  </a:extLst>
                </p14:cNvPr>
                <p14:cNvContentPartPr/>
                <p14:nvPr/>
              </p14:nvContentPartPr>
              <p14:xfrm>
                <a:off x="3249187" y="2507773"/>
                <a:ext cx="217440" cy="18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F6926B2-B90A-E12B-87DD-429EB505ED4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34067" y="2492653"/>
                  <a:ext cx="2480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F48F497-21F5-E5CD-E7BF-C64A2CB25CF5}"/>
                    </a:ext>
                  </a:extLst>
                </p14:cNvPr>
                <p14:cNvContentPartPr/>
                <p14:nvPr/>
              </p14:nvContentPartPr>
              <p14:xfrm>
                <a:off x="3482107" y="2552053"/>
                <a:ext cx="917640" cy="33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F48F497-21F5-E5CD-E7BF-C64A2CB25CF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466627" y="2536933"/>
                  <a:ext cx="9482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C2AF4FD-5607-2AA1-B554-10BCA4D13E15}"/>
                    </a:ext>
                  </a:extLst>
                </p14:cNvPr>
                <p14:cNvContentPartPr/>
                <p14:nvPr/>
              </p14:nvContentPartPr>
              <p14:xfrm>
                <a:off x="9566107" y="2264413"/>
                <a:ext cx="242640" cy="815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C2AF4FD-5607-2AA1-B554-10BCA4D13E1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550987" y="2249293"/>
                  <a:ext cx="273240" cy="84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40EC6A6-1D8E-E33D-2479-70CEFCAE754E}"/>
                    </a:ext>
                  </a:extLst>
                </p14:cNvPr>
                <p14:cNvContentPartPr/>
                <p14:nvPr/>
              </p14:nvContentPartPr>
              <p14:xfrm>
                <a:off x="10162987" y="2218333"/>
                <a:ext cx="189360" cy="870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40EC6A6-1D8E-E33D-2479-70CEFCAE754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147867" y="2203213"/>
                  <a:ext cx="219960" cy="90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6417A11-A03E-5D61-94E4-DA8FD37E6B13}"/>
                    </a:ext>
                  </a:extLst>
                </p14:cNvPr>
                <p14:cNvContentPartPr/>
                <p14:nvPr/>
              </p14:nvContentPartPr>
              <p14:xfrm>
                <a:off x="9599947" y="1929973"/>
                <a:ext cx="282960" cy="223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6417A11-A03E-5D61-94E4-DA8FD37E6B1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584827" y="1914493"/>
                  <a:ext cx="3135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C1B98DD-9EFB-3DF8-A10F-820F664B1F63}"/>
                    </a:ext>
                  </a:extLst>
                </p14:cNvPr>
                <p14:cNvContentPartPr/>
                <p14:nvPr/>
              </p14:nvContentPartPr>
              <p14:xfrm>
                <a:off x="9921787" y="1903693"/>
                <a:ext cx="80640" cy="241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C1B98DD-9EFB-3DF8-A10F-820F664B1F6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906307" y="1888213"/>
                  <a:ext cx="1112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3E56FD5-0F6A-C144-56A3-DE6CE1A829A6}"/>
                    </a:ext>
                  </a:extLst>
                </p14:cNvPr>
                <p14:cNvContentPartPr/>
                <p14:nvPr/>
              </p14:nvContentPartPr>
              <p14:xfrm>
                <a:off x="10053907" y="1917733"/>
                <a:ext cx="26280" cy="183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3E56FD5-0F6A-C144-56A3-DE6CE1A829A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038427" y="1902253"/>
                  <a:ext cx="56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A49C9A4-E567-C0C0-F40A-E5871F95E69A}"/>
                    </a:ext>
                  </a:extLst>
                </p14:cNvPr>
                <p14:cNvContentPartPr/>
                <p14:nvPr/>
              </p14:nvContentPartPr>
              <p14:xfrm>
                <a:off x="10107907" y="1974613"/>
                <a:ext cx="100080" cy="105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A49C9A4-E567-C0C0-F40A-E5871F95E69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092427" y="1959493"/>
                  <a:ext cx="1303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0AA7A28-AD3C-568D-5CA3-FD475C24576C}"/>
                    </a:ext>
                  </a:extLst>
                </p14:cNvPr>
                <p14:cNvContentPartPr/>
                <p14:nvPr/>
              </p14:nvContentPartPr>
              <p14:xfrm>
                <a:off x="10742947" y="2102053"/>
                <a:ext cx="254880" cy="1147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0AA7A28-AD3C-568D-5CA3-FD475C24576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727827" y="2086933"/>
                  <a:ext cx="285480" cy="11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75729CD-4833-7640-69E6-28C504FB8874}"/>
                    </a:ext>
                  </a:extLst>
                </p14:cNvPr>
                <p14:cNvContentPartPr/>
                <p14:nvPr/>
              </p14:nvContentPartPr>
              <p14:xfrm>
                <a:off x="11041387" y="1721533"/>
                <a:ext cx="114840" cy="187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75729CD-4833-7640-69E6-28C504FB887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026267" y="1706413"/>
                  <a:ext cx="1454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8300B00-9797-3A74-9124-E216CBF8FF0D}"/>
                    </a:ext>
                  </a:extLst>
                </p14:cNvPr>
                <p14:cNvContentPartPr/>
                <p14:nvPr/>
              </p14:nvContentPartPr>
              <p14:xfrm>
                <a:off x="11190427" y="1637653"/>
                <a:ext cx="507960" cy="207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8300B00-9797-3A74-9124-E216CBF8FF0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175307" y="1622533"/>
                  <a:ext cx="5382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3306D75-99B8-68AB-CE9F-332046CA91DE}"/>
                    </a:ext>
                  </a:extLst>
                </p14:cNvPr>
                <p14:cNvContentPartPr/>
                <p14:nvPr/>
              </p14:nvContentPartPr>
              <p14:xfrm>
                <a:off x="11609107" y="1998373"/>
                <a:ext cx="182520" cy="1444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3306D75-99B8-68AB-CE9F-332046CA91D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1593627" y="1983253"/>
                  <a:ext cx="212760" cy="14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E42EDBF-B8A8-9785-87C9-146BBDB62E51}"/>
                    </a:ext>
                  </a:extLst>
                </p14:cNvPr>
                <p14:cNvContentPartPr/>
                <p14:nvPr/>
              </p14:nvContentPartPr>
              <p14:xfrm>
                <a:off x="10049947" y="3196093"/>
                <a:ext cx="1353600" cy="381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E42EDBF-B8A8-9785-87C9-146BBDB62E5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034827" y="3180613"/>
                  <a:ext cx="138420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E84D691-5F9C-EDC1-F51D-AD8D5F13A0EA}"/>
                    </a:ext>
                  </a:extLst>
                </p14:cNvPr>
                <p14:cNvContentPartPr/>
                <p14:nvPr/>
              </p14:nvContentPartPr>
              <p14:xfrm>
                <a:off x="10499587" y="1827013"/>
                <a:ext cx="101520" cy="181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E84D691-5F9C-EDC1-F51D-AD8D5F13A0E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484467" y="1811533"/>
                  <a:ext cx="1321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E6B94BF-82F5-79AC-A2F2-F0FA27BC3E03}"/>
                    </a:ext>
                  </a:extLst>
                </p14:cNvPr>
                <p14:cNvContentPartPr/>
                <p14:nvPr/>
              </p14:nvContentPartPr>
              <p14:xfrm>
                <a:off x="10476187" y="1914133"/>
                <a:ext cx="120600" cy="120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E6B94BF-82F5-79AC-A2F2-F0FA27BC3E0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460707" y="1899013"/>
                  <a:ext cx="150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3850409-11F2-6AC6-F90B-6B0B68C202A2}"/>
                    </a:ext>
                  </a:extLst>
                </p14:cNvPr>
                <p14:cNvContentPartPr/>
                <p14:nvPr/>
              </p14:nvContentPartPr>
              <p14:xfrm>
                <a:off x="10445587" y="1945813"/>
                <a:ext cx="169200" cy="55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3850409-11F2-6AC6-F90B-6B0B68C202A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430107" y="1930693"/>
                  <a:ext cx="1998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2EE06C1-83E3-E65E-C3F8-FD34A8D68E26}"/>
                    </a:ext>
                  </a:extLst>
                </p14:cNvPr>
                <p14:cNvContentPartPr/>
                <p14:nvPr/>
              </p14:nvContentPartPr>
              <p14:xfrm>
                <a:off x="9651787" y="1552693"/>
                <a:ext cx="146160" cy="132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2EE06C1-83E3-E65E-C3F8-FD34A8D68E2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636667" y="1537573"/>
                  <a:ext cx="176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1F1894F-D6D8-D9D7-307E-89D75E34EDA6}"/>
                    </a:ext>
                  </a:extLst>
                </p14:cNvPr>
                <p14:cNvContentPartPr/>
                <p14:nvPr/>
              </p14:nvContentPartPr>
              <p14:xfrm>
                <a:off x="9806227" y="1412293"/>
                <a:ext cx="336600" cy="216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1F1894F-D6D8-D9D7-307E-89D75E34EDA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790747" y="1396813"/>
                  <a:ext cx="3668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83D0D18-C2FE-3836-D3AF-7760855BF2E8}"/>
                    </a:ext>
                  </a:extLst>
                </p14:cNvPr>
                <p14:cNvContentPartPr/>
                <p14:nvPr/>
              </p14:nvContentPartPr>
              <p14:xfrm>
                <a:off x="10113667" y="1468093"/>
                <a:ext cx="104760" cy="70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83D0D18-C2FE-3836-D3AF-7760855BF2E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098547" y="1452973"/>
                  <a:ext cx="135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012E267-6CD3-A2CD-6CB6-89B33B74B98B}"/>
                    </a:ext>
                  </a:extLst>
                </p14:cNvPr>
                <p14:cNvContentPartPr/>
                <p14:nvPr/>
              </p14:nvContentPartPr>
              <p14:xfrm>
                <a:off x="10320307" y="1437853"/>
                <a:ext cx="100800" cy="1098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012E267-6CD3-A2CD-6CB6-89B33B74B98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304827" y="1422733"/>
                  <a:ext cx="1314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264ED8D-C4DA-BEEF-AC80-E7BF35E260AC}"/>
                    </a:ext>
                  </a:extLst>
                </p14:cNvPr>
                <p14:cNvContentPartPr/>
                <p14:nvPr/>
              </p14:nvContentPartPr>
              <p14:xfrm>
                <a:off x="10446667" y="1398253"/>
                <a:ext cx="50040" cy="86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264ED8D-C4DA-BEEF-AC80-E7BF35E260A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431547" y="1383133"/>
                  <a:ext cx="80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58B4ACB-2DA4-6085-14C2-861C7EEAB5CC}"/>
                    </a:ext>
                  </a:extLst>
                </p14:cNvPr>
                <p14:cNvContentPartPr/>
                <p14:nvPr/>
              </p14:nvContentPartPr>
              <p14:xfrm>
                <a:off x="10474747" y="1422373"/>
                <a:ext cx="19440" cy="766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58B4ACB-2DA4-6085-14C2-861C7EEAB5C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459267" y="1406893"/>
                  <a:ext cx="496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4F24D0D-D968-64D2-E361-647E034BC893}"/>
                    </a:ext>
                  </a:extLst>
                </p14:cNvPr>
                <p14:cNvContentPartPr/>
                <p14:nvPr/>
              </p14:nvContentPartPr>
              <p14:xfrm>
                <a:off x="10328947" y="1442173"/>
                <a:ext cx="21600" cy="112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4F24D0D-D968-64D2-E361-647E034BC89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313467" y="1427053"/>
                  <a:ext cx="522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30589E8-FBD1-A584-2CDB-CDD7936ED826}"/>
                    </a:ext>
                  </a:extLst>
                </p14:cNvPr>
                <p14:cNvContentPartPr/>
                <p14:nvPr/>
              </p14:nvContentPartPr>
              <p14:xfrm>
                <a:off x="10316707" y="1324093"/>
                <a:ext cx="28800" cy="52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30589E8-FBD1-A584-2CDB-CDD7936ED82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301587" y="1308973"/>
                  <a:ext cx="594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A6BBB2B-7691-4CA7-18D9-B504903A2D67}"/>
                    </a:ext>
                  </a:extLst>
                </p14:cNvPr>
                <p14:cNvContentPartPr/>
                <p14:nvPr/>
              </p14:nvContentPartPr>
              <p14:xfrm>
                <a:off x="10435147" y="1380973"/>
                <a:ext cx="72360" cy="181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A6BBB2B-7691-4CA7-18D9-B504903A2D6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420027" y="1365853"/>
                  <a:ext cx="1026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3583252-0FD9-4B77-C4BC-2FE016165797}"/>
                    </a:ext>
                  </a:extLst>
                </p14:cNvPr>
                <p14:cNvContentPartPr/>
                <p14:nvPr/>
              </p14:nvContentPartPr>
              <p14:xfrm>
                <a:off x="10555027" y="1321933"/>
                <a:ext cx="73800" cy="158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3583252-0FD9-4B77-C4BC-2FE01616579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539547" y="1306813"/>
                  <a:ext cx="1044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E483928-D68B-7FEF-EC42-3AC058C211AF}"/>
                    </a:ext>
                  </a:extLst>
                </p14:cNvPr>
                <p14:cNvContentPartPr/>
                <p14:nvPr/>
              </p14:nvContentPartPr>
              <p14:xfrm>
                <a:off x="10591747" y="1370173"/>
                <a:ext cx="110160" cy="104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E483928-D68B-7FEF-EC42-3AC058C211A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576627" y="1355053"/>
                  <a:ext cx="1407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D3035FC-D287-37EA-1382-0F2C4230667B}"/>
                    </a:ext>
                  </a:extLst>
                </p14:cNvPr>
                <p14:cNvContentPartPr/>
                <p14:nvPr/>
              </p14:nvContentPartPr>
              <p14:xfrm>
                <a:off x="10717747" y="1305013"/>
                <a:ext cx="145800" cy="139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D3035FC-D287-37EA-1382-0F2C4230667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702267" y="1289893"/>
                  <a:ext cx="1764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4D2EEC6-17BB-3A71-62F0-D8E652701305}"/>
                    </a:ext>
                  </a:extLst>
                </p14:cNvPr>
                <p14:cNvContentPartPr/>
                <p14:nvPr/>
              </p14:nvContentPartPr>
              <p14:xfrm>
                <a:off x="10881907" y="1314733"/>
                <a:ext cx="90000" cy="112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4D2EEC6-17BB-3A71-62F0-D8E65270130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866787" y="1299253"/>
                  <a:ext cx="1206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A551DC9-22AC-A5F6-C3B7-36189857D2BE}"/>
                    </a:ext>
                  </a:extLst>
                </p14:cNvPr>
                <p14:cNvContentPartPr/>
                <p14:nvPr/>
              </p14:nvContentPartPr>
              <p14:xfrm>
                <a:off x="11066587" y="1040053"/>
                <a:ext cx="583200" cy="303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A551DC9-22AC-A5F6-C3B7-36189857D2B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051467" y="1024573"/>
                  <a:ext cx="6134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4387DF6-BA23-92B8-1AA5-FD1BF9B77E56}"/>
                    </a:ext>
                  </a:extLst>
                </p14:cNvPr>
                <p14:cNvContentPartPr/>
                <p14:nvPr/>
              </p14:nvContentPartPr>
              <p14:xfrm>
                <a:off x="11611627" y="1143733"/>
                <a:ext cx="131040" cy="79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4387DF6-BA23-92B8-1AA5-FD1BF9B77E5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596507" y="1128613"/>
                  <a:ext cx="1616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99C073A-81D7-AC69-DA6A-744448BC9DD9}"/>
                    </a:ext>
                  </a:extLst>
                </p14:cNvPr>
                <p14:cNvContentPartPr/>
                <p14:nvPr/>
              </p14:nvContentPartPr>
              <p14:xfrm>
                <a:off x="11738707" y="1036093"/>
                <a:ext cx="9360" cy="56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99C073A-81D7-AC69-DA6A-744448BC9DD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723587" y="1020973"/>
                  <a:ext cx="399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43ADCB6-7FE1-AFEA-FD76-39F13A3B224F}"/>
                    </a:ext>
                  </a:extLst>
                </p14:cNvPr>
                <p14:cNvContentPartPr/>
                <p14:nvPr/>
              </p14:nvContentPartPr>
              <p14:xfrm>
                <a:off x="11777587" y="1010173"/>
                <a:ext cx="225000" cy="150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43ADCB6-7FE1-AFEA-FD76-39F13A3B224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762107" y="995053"/>
                  <a:ext cx="2556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7979670-FAE7-85BD-7088-D5C1CEAFA7B2}"/>
                    </a:ext>
                  </a:extLst>
                </p14:cNvPr>
                <p14:cNvContentPartPr/>
                <p14:nvPr/>
              </p14:nvContentPartPr>
              <p14:xfrm>
                <a:off x="10337227" y="956533"/>
                <a:ext cx="103320" cy="66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7979670-FAE7-85BD-7088-D5C1CEAFA7B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322107" y="941413"/>
                  <a:ext cx="1339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0EAE328-A69E-49CE-AA54-AEF93D718F0C}"/>
                    </a:ext>
                  </a:extLst>
                </p14:cNvPr>
                <p14:cNvContentPartPr/>
                <p14:nvPr/>
              </p14:nvContentPartPr>
              <p14:xfrm>
                <a:off x="10569067" y="739453"/>
                <a:ext cx="83160" cy="244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0EAE328-A69E-49CE-AA54-AEF93D718F0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553947" y="724333"/>
                  <a:ext cx="1134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D5BB614-D321-C7C3-092D-FF38D222FE5D}"/>
                    </a:ext>
                  </a:extLst>
                </p14:cNvPr>
                <p14:cNvContentPartPr/>
                <p14:nvPr/>
              </p14:nvContentPartPr>
              <p14:xfrm>
                <a:off x="10603987" y="808933"/>
                <a:ext cx="161280" cy="99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D5BB614-D321-C7C3-092D-FF38D222FE5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588507" y="793453"/>
                  <a:ext cx="1918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C0B6B17-7EC7-7244-0E96-54D17AC4C94B}"/>
                    </a:ext>
                  </a:extLst>
                </p14:cNvPr>
                <p14:cNvContentPartPr/>
                <p14:nvPr/>
              </p14:nvContentPartPr>
              <p14:xfrm>
                <a:off x="10832227" y="739813"/>
                <a:ext cx="69840" cy="120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C0B6B17-7EC7-7244-0E96-54D17AC4C94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817107" y="724693"/>
                  <a:ext cx="100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B0F6E9-15C1-5FA9-24D0-1391EEC0E70D}"/>
                    </a:ext>
                  </a:extLst>
                </p14:cNvPr>
                <p14:cNvContentPartPr/>
                <p14:nvPr/>
              </p14:nvContentPartPr>
              <p14:xfrm>
                <a:off x="10954267" y="711013"/>
                <a:ext cx="133920" cy="1497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B0F6E9-15C1-5FA9-24D0-1391EEC0E70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939147" y="695893"/>
                  <a:ext cx="1645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C3E730F-6141-ED13-2274-B95203889812}"/>
                    </a:ext>
                  </a:extLst>
                </p14:cNvPr>
                <p14:cNvContentPartPr/>
                <p14:nvPr/>
              </p14:nvContentPartPr>
              <p14:xfrm>
                <a:off x="10864987" y="1009453"/>
                <a:ext cx="117720" cy="277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C3E730F-6141-ED13-2274-B9520388981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849867" y="994333"/>
                  <a:ext cx="1479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A4A5388-32CD-E018-BFE0-40502856A550}"/>
                    </a:ext>
                  </a:extLst>
                </p14:cNvPr>
                <p14:cNvContentPartPr/>
                <p14:nvPr/>
              </p14:nvContentPartPr>
              <p14:xfrm>
                <a:off x="10882627" y="1055893"/>
                <a:ext cx="111960" cy="33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A4A5388-32CD-E018-BFE0-40502856A55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867507" y="1040773"/>
                  <a:ext cx="1425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27A8EC9-FD88-29E0-746A-AE846857C99E}"/>
                    </a:ext>
                  </a:extLst>
                </p14:cNvPr>
                <p14:cNvContentPartPr/>
                <p14:nvPr/>
              </p14:nvContentPartPr>
              <p14:xfrm>
                <a:off x="3961627" y="1622533"/>
                <a:ext cx="5568120" cy="2820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27A8EC9-FD88-29E0-746A-AE846857C99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946147" y="1607053"/>
                  <a:ext cx="5598720" cy="285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3C65EEBC-40BC-D923-AD82-37802C5A3072}"/>
                  </a:ext>
                </a:extLst>
              </p14:cNvPr>
              <p14:cNvContentPartPr/>
              <p14:nvPr/>
            </p14:nvContentPartPr>
            <p14:xfrm>
              <a:off x="1502467" y="2678413"/>
              <a:ext cx="144360" cy="1278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3C65EEBC-40BC-D923-AD82-37802C5A3072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486987" y="2663293"/>
                <a:ext cx="17496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A66D5E7-E835-9501-17C9-A9D3367DF1D2}"/>
                  </a:ext>
                </a:extLst>
              </p14:cNvPr>
              <p14:cNvContentPartPr/>
              <p14:nvPr/>
            </p14:nvContentPartPr>
            <p14:xfrm>
              <a:off x="1435867" y="3578413"/>
              <a:ext cx="148680" cy="1281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A66D5E7-E835-9501-17C9-A9D3367DF1D2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420387" y="3563293"/>
                <a:ext cx="1792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1DA3FDE-778D-C7A0-01F5-1AC8F5434928}"/>
                  </a:ext>
                </a:extLst>
              </p14:cNvPr>
              <p14:cNvContentPartPr/>
              <p14:nvPr/>
            </p14:nvContentPartPr>
            <p14:xfrm>
              <a:off x="1399507" y="1812973"/>
              <a:ext cx="133560" cy="1065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1DA3FDE-778D-C7A0-01F5-1AC8F5434928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384027" y="1797493"/>
                <a:ext cx="1638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46666140-4022-1EA5-1F33-4B6331747AD7}"/>
                  </a:ext>
                </a:extLst>
              </p14:cNvPr>
              <p14:cNvContentPartPr/>
              <p14:nvPr/>
            </p14:nvContentPartPr>
            <p14:xfrm>
              <a:off x="1475107" y="4232893"/>
              <a:ext cx="654480" cy="4410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46666140-4022-1EA5-1F33-4B6331747AD7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459627" y="4217773"/>
                <a:ext cx="68508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85E9172-684B-BA57-474C-92545246011F}"/>
                  </a:ext>
                </a:extLst>
              </p14:cNvPr>
              <p14:cNvContentPartPr/>
              <p14:nvPr/>
            </p14:nvContentPartPr>
            <p14:xfrm>
              <a:off x="1541347" y="4938133"/>
              <a:ext cx="403560" cy="4597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85E9172-684B-BA57-474C-92545246011F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525867" y="4923013"/>
                <a:ext cx="434160" cy="49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2441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268</Words>
  <Application>Microsoft Macintosh PowerPoint</Application>
  <PresentationFormat>Widescreen</PresentationFormat>
  <Paragraphs>53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Candara</vt:lpstr>
      <vt:lpstr>Corbel</vt:lpstr>
      <vt:lpstr>Courier New</vt:lpstr>
      <vt:lpstr>Office Theme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Bharani Akella</dc:creator>
  <cp:lastModifiedBy>Aniket Chhabra</cp:lastModifiedBy>
  <cp:revision>1</cp:revision>
  <dcterms:modified xsi:type="dcterms:W3CDTF">2023-05-28T11:11:52Z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e46e17-1b9c-4901-b382-12ac302b209d_Enabled">
    <vt:lpwstr>true</vt:lpwstr>
  </property>
  <property fmtid="{D5CDD505-2E9C-101B-9397-08002B2CF9AE}" pid="3" name="MSIP_Label_d5e46e17-1b9c-4901-b382-12ac302b209d_SetDate">
    <vt:lpwstr>2023-05-25T10:52:56Z</vt:lpwstr>
  </property>
  <property fmtid="{D5CDD505-2E9C-101B-9397-08002B2CF9AE}" pid="4" name="MSIP_Label_d5e46e17-1b9c-4901-b382-12ac302b209d_Method">
    <vt:lpwstr>Standard</vt:lpwstr>
  </property>
  <property fmtid="{D5CDD505-2E9C-101B-9397-08002B2CF9AE}" pid="5" name="MSIP_Label_d5e46e17-1b9c-4901-b382-12ac302b209d_Name">
    <vt:lpwstr>Class 3 Confidential Data</vt:lpwstr>
  </property>
  <property fmtid="{D5CDD505-2E9C-101B-9397-08002B2CF9AE}" pid="6" name="MSIP_Label_d5e46e17-1b9c-4901-b382-12ac302b209d_SiteId">
    <vt:lpwstr>fb007914-6020-4374-977e-21bac5f3f4c8</vt:lpwstr>
  </property>
  <property fmtid="{D5CDD505-2E9C-101B-9397-08002B2CF9AE}" pid="7" name="MSIP_Label_d5e46e17-1b9c-4901-b382-12ac302b209d_ActionId">
    <vt:lpwstr>fb1a24bc-adf0-41da-94b1-f980eb0ff563</vt:lpwstr>
  </property>
  <property fmtid="{D5CDD505-2E9C-101B-9397-08002B2CF9AE}" pid="8" name="MSIP_Label_d5e46e17-1b9c-4901-b382-12ac302b209d_ContentBits">
    <vt:lpwstr>0</vt:lpwstr>
  </property>
</Properties>
</file>